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328" r:id="rId5"/>
    <p:sldId id="329" r:id="rId6"/>
    <p:sldId id="332" r:id="rId7"/>
    <p:sldId id="364" r:id="rId8"/>
    <p:sldId id="365" r:id="rId9"/>
    <p:sldId id="367" r:id="rId10"/>
    <p:sldId id="366" r:id="rId11"/>
    <p:sldId id="353" r:id="rId12"/>
    <p:sldId id="354" r:id="rId13"/>
    <p:sldId id="355" r:id="rId14"/>
    <p:sldId id="356" r:id="rId15"/>
    <p:sldId id="357" r:id="rId16"/>
    <p:sldId id="369" r:id="rId17"/>
    <p:sldId id="3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40" autoAdjust="0"/>
    <p:restoredTop sz="94660"/>
  </p:normalViewPr>
  <p:slideViewPr>
    <p:cSldViewPr snapToGrid="0">
      <p:cViewPr varScale="1">
        <p:scale>
          <a:sx n="66" d="100"/>
          <a:sy n="66" d="100"/>
        </p:scale>
        <p:origin x="68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4125576" y="881063"/>
            <a:ext cx="8066424" cy="1778934"/>
          </a:xfrm>
          <a:prstGeom prst="rect">
            <a:avLst/>
          </a:prstGeom>
          <a:solidFill>
            <a:srgbClr val="BDBFB5"/>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5" name="Rectangle 5"/>
          <p:cNvSpPr>
            <a:spLocks noChangeArrowheads="1"/>
          </p:cNvSpPr>
          <p:nvPr/>
        </p:nvSpPr>
        <p:spPr bwMode="auto">
          <a:xfrm>
            <a:off x="1" y="2659997"/>
            <a:ext cx="9732818" cy="564496"/>
          </a:xfrm>
          <a:custGeom>
            <a:avLst/>
            <a:gdLst>
              <a:gd name="connsiteX0" fmla="*/ 0 w 8029575"/>
              <a:gd name="connsiteY0" fmla="*/ 0 h 815975"/>
              <a:gd name="connsiteX1" fmla="*/ 8029575 w 8029575"/>
              <a:gd name="connsiteY1" fmla="*/ 0 h 815975"/>
              <a:gd name="connsiteX2" fmla="*/ 8029575 w 8029575"/>
              <a:gd name="connsiteY2" fmla="*/ 815975 h 815975"/>
              <a:gd name="connsiteX3" fmla="*/ 0 w 8029575"/>
              <a:gd name="connsiteY3" fmla="*/ 815975 h 815975"/>
              <a:gd name="connsiteX4" fmla="*/ 0 w 8029575"/>
              <a:gd name="connsiteY4" fmla="*/ 0 h 815975"/>
              <a:gd name="connsiteX0" fmla="*/ 0 w 8029575"/>
              <a:gd name="connsiteY0" fmla="*/ 0 h 815975"/>
              <a:gd name="connsiteX1" fmla="*/ 8029575 w 8029575"/>
              <a:gd name="connsiteY1" fmla="*/ 0 h 815975"/>
              <a:gd name="connsiteX2" fmla="*/ 7696200 w 8029575"/>
              <a:gd name="connsiteY2" fmla="*/ 806450 h 815975"/>
              <a:gd name="connsiteX3" fmla="*/ 0 w 8029575"/>
              <a:gd name="connsiteY3" fmla="*/ 815975 h 815975"/>
              <a:gd name="connsiteX4" fmla="*/ 0 w 8029575"/>
              <a:gd name="connsiteY4" fmla="*/ 0 h 815975"/>
              <a:gd name="connsiteX0" fmla="*/ 0 w 8029575"/>
              <a:gd name="connsiteY0" fmla="*/ 0 h 815975"/>
              <a:gd name="connsiteX1" fmla="*/ 8029575 w 8029575"/>
              <a:gd name="connsiteY1" fmla="*/ 0 h 815975"/>
              <a:gd name="connsiteX2" fmla="*/ 7649901 w 8029575"/>
              <a:gd name="connsiteY2" fmla="*/ 806450 h 815975"/>
              <a:gd name="connsiteX3" fmla="*/ 0 w 8029575"/>
              <a:gd name="connsiteY3" fmla="*/ 815975 h 815975"/>
              <a:gd name="connsiteX4" fmla="*/ 0 w 8029575"/>
              <a:gd name="connsiteY4" fmla="*/ 0 h 81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9575" h="815975">
                <a:moveTo>
                  <a:pt x="0" y="0"/>
                </a:moveTo>
                <a:lnTo>
                  <a:pt x="8029575" y="0"/>
                </a:lnTo>
                <a:lnTo>
                  <a:pt x="7649901" y="806450"/>
                </a:lnTo>
                <a:lnTo>
                  <a:pt x="0" y="815975"/>
                </a:lnTo>
                <a:lnTo>
                  <a:pt x="0" y="0"/>
                </a:lnTo>
                <a:close/>
              </a:path>
            </a:pathLst>
          </a:custGeom>
          <a:solidFill>
            <a:srgbClr val="C8D0DE"/>
          </a:solidFill>
          <a:ln>
            <a:noFill/>
          </a:ln>
        </p:spPr>
        <p:txBody>
          <a:bodyPr wrap="none" anchor="ctr"/>
          <a:lstStyle>
            <a:lvl1pPr defTabSz="1019175">
              <a:defRPr sz="2000">
                <a:solidFill>
                  <a:schemeClr val="tx1"/>
                </a:solidFill>
                <a:latin typeface="Arial" charset="0"/>
                <a:ea typeface="ＭＳ Ｐゴシック" pitchFamily="-65" charset="-128"/>
              </a:defRPr>
            </a:lvl1pPr>
            <a:lvl2pPr marL="742950" indent="-285750" defTabSz="1019175">
              <a:defRPr sz="2000">
                <a:solidFill>
                  <a:schemeClr val="tx1"/>
                </a:solidFill>
                <a:latin typeface="Arial" charset="0"/>
                <a:ea typeface="ＭＳ Ｐゴシック" pitchFamily="-65" charset="-128"/>
              </a:defRPr>
            </a:lvl2pPr>
            <a:lvl3pPr marL="1143000" indent="-228600" defTabSz="1019175">
              <a:defRPr sz="2000">
                <a:solidFill>
                  <a:schemeClr val="tx1"/>
                </a:solidFill>
                <a:latin typeface="Arial" charset="0"/>
                <a:ea typeface="ＭＳ Ｐゴシック" pitchFamily="-65" charset="-128"/>
              </a:defRPr>
            </a:lvl3pPr>
            <a:lvl4pPr marL="1600200" indent="-228600" defTabSz="1019175">
              <a:defRPr sz="2000">
                <a:solidFill>
                  <a:schemeClr val="tx1"/>
                </a:solidFill>
                <a:latin typeface="Arial" charset="0"/>
                <a:ea typeface="ＭＳ Ｐゴシック" pitchFamily="-65" charset="-128"/>
              </a:defRPr>
            </a:lvl4pPr>
            <a:lvl5pPr marL="2057400" indent="-228600" defTabSz="1019175">
              <a:defRPr sz="2000">
                <a:solidFill>
                  <a:schemeClr val="tx1"/>
                </a:solidFill>
                <a:latin typeface="Arial" charset="0"/>
                <a:ea typeface="ＭＳ Ｐゴシック" pitchFamily="-65" charset="-128"/>
              </a:defRPr>
            </a:lvl5pPr>
            <a:lvl6pPr marL="2514600" indent="-228600" defTabSz="1019175"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defTabSz="1019175"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defTabSz="1019175"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defTabSz="1019175" eaLnBrk="0" fontAlgn="base" hangingPunct="0">
              <a:spcBef>
                <a:spcPct val="0"/>
              </a:spcBef>
              <a:spcAft>
                <a:spcPct val="0"/>
              </a:spcAft>
              <a:defRPr sz="2000">
                <a:solidFill>
                  <a:schemeClr val="tx1"/>
                </a:solidFill>
                <a:latin typeface="Arial" charset="0"/>
                <a:ea typeface="ＭＳ Ｐゴシック" pitchFamily="-65" charset="-128"/>
              </a:defRPr>
            </a:lvl9pPr>
          </a:lstStyle>
          <a:p>
            <a:pPr algn="ctr" eaLnBrk="1" hangingPunct="1">
              <a:defRPr/>
            </a:pPr>
            <a:endParaRPr lang="en-AU" altLang="en-US" sz="1765" dirty="0"/>
          </a:p>
        </p:txBody>
      </p:sp>
      <p:sp>
        <p:nvSpPr>
          <p:cNvPr id="6" name="Rectangle 26"/>
          <p:cNvSpPr>
            <a:spLocks noChangeArrowheads="1"/>
          </p:cNvSpPr>
          <p:nvPr/>
        </p:nvSpPr>
        <p:spPr bwMode="auto">
          <a:xfrm>
            <a:off x="1425864" y="881063"/>
            <a:ext cx="1654848" cy="1781735"/>
          </a:xfrm>
          <a:custGeom>
            <a:avLst/>
            <a:gdLst>
              <a:gd name="connsiteX0" fmla="*/ 0 w 758825"/>
              <a:gd name="connsiteY0" fmla="*/ 0 h 2016327"/>
              <a:gd name="connsiteX1" fmla="*/ 758825 w 758825"/>
              <a:gd name="connsiteY1" fmla="*/ 0 h 2016327"/>
              <a:gd name="connsiteX2" fmla="*/ 758825 w 758825"/>
              <a:gd name="connsiteY2" fmla="*/ 2016327 h 2016327"/>
              <a:gd name="connsiteX3" fmla="*/ 0 w 758825"/>
              <a:gd name="connsiteY3" fmla="*/ 2016327 h 2016327"/>
              <a:gd name="connsiteX4" fmla="*/ 0 w 758825"/>
              <a:gd name="connsiteY4" fmla="*/ 0 h 2016327"/>
              <a:gd name="connsiteX0" fmla="*/ 584200 w 1343025"/>
              <a:gd name="connsiteY0" fmla="*/ 0 h 2041727"/>
              <a:gd name="connsiteX1" fmla="*/ 1343025 w 1343025"/>
              <a:gd name="connsiteY1" fmla="*/ 0 h 2041727"/>
              <a:gd name="connsiteX2" fmla="*/ 1343025 w 1343025"/>
              <a:gd name="connsiteY2" fmla="*/ 2016327 h 2041727"/>
              <a:gd name="connsiteX3" fmla="*/ 0 w 1343025"/>
              <a:gd name="connsiteY3" fmla="*/ 2041727 h 2041727"/>
              <a:gd name="connsiteX4" fmla="*/ 584200 w 1343025"/>
              <a:gd name="connsiteY4" fmla="*/ 0 h 2041727"/>
              <a:gd name="connsiteX0" fmla="*/ 584200 w 1343025"/>
              <a:gd name="connsiteY0" fmla="*/ 0 h 2016327"/>
              <a:gd name="connsiteX1" fmla="*/ 1343025 w 1343025"/>
              <a:gd name="connsiteY1" fmla="*/ 0 h 2016327"/>
              <a:gd name="connsiteX2" fmla="*/ 1343025 w 1343025"/>
              <a:gd name="connsiteY2" fmla="*/ 2016327 h 2016327"/>
              <a:gd name="connsiteX3" fmla="*/ 0 w 1343025"/>
              <a:gd name="connsiteY3" fmla="*/ 2014018 h 2016327"/>
              <a:gd name="connsiteX4" fmla="*/ 584200 w 1343025"/>
              <a:gd name="connsiteY4" fmla="*/ 0 h 2016327"/>
              <a:gd name="connsiteX0" fmla="*/ 595284 w 1354109"/>
              <a:gd name="connsiteY0" fmla="*/ 0 h 2016327"/>
              <a:gd name="connsiteX1" fmla="*/ 1354109 w 1354109"/>
              <a:gd name="connsiteY1" fmla="*/ 0 h 2016327"/>
              <a:gd name="connsiteX2" fmla="*/ 1354109 w 1354109"/>
              <a:gd name="connsiteY2" fmla="*/ 2016327 h 2016327"/>
              <a:gd name="connsiteX3" fmla="*/ 0 w 1354109"/>
              <a:gd name="connsiteY3" fmla="*/ 2008477 h 2016327"/>
              <a:gd name="connsiteX4" fmla="*/ 595284 w 1354109"/>
              <a:gd name="connsiteY4" fmla="*/ 0 h 2016327"/>
              <a:gd name="connsiteX0" fmla="*/ 595284 w 1354109"/>
              <a:gd name="connsiteY0" fmla="*/ 0 h 2016327"/>
              <a:gd name="connsiteX1" fmla="*/ 1354109 w 1354109"/>
              <a:gd name="connsiteY1" fmla="*/ 0 h 2016327"/>
              <a:gd name="connsiteX2" fmla="*/ 1354109 w 1354109"/>
              <a:gd name="connsiteY2" fmla="*/ 2016327 h 2016327"/>
              <a:gd name="connsiteX3" fmla="*/ 0 w 1354109"/>
              <a:gd name="connsiteY3" fmla="*/ 2008477 h 2016327"/>
              <a:gd name="connsiteX4" fmla="*/ 595284 w 1354109"/>
              <a:gd name="connsiteY4" fmla="*/ 0 h 2016327"/>
              <a:gd name="connsiteX0" fmla="*/ 595284 w 1354109"/>
              <a:gd name="connsiteY0" fmla="*/ 0 h 2030644"/>
              <a:gd name="connsiteX1" fmla="*/ 1354109 w 1354109"/>
              <a:gd name="connsiteY1" fmla="*/ 0 h 2030644"/>
              <a:gd name="connsiteX2" fmla="*/ 1354109 w 1354109"/>
              <a:gd name="connsiteY2" fmla="*/ 2016327 h 2030644"/>
              <a:gd name="connsiteX3" fmla="*/ 0 w 1354109"/>
              <a:gd name="connsiteY3" fmla="*/ 2030644 h 2030644"/>
              <a:gd name="connsiteX4" fmla="*/ 595284 w 1354109"/>
              <a:gd name="connsiteY4" fmla="*/ 0 h 2030644"/>
              <a:gd name="connsiteX0" fmla="*/ 606368 w 1365193"/>
              <a:gd name="connsiteY0" fmla="*/ 0 h 2025102"/>
              <a:gd name="connsiteX1" fmla="*/ 1365193 w 1365193"/>
              <a:gd name="connsiteY1" fmla="*/ 0 h 2025102"/>
              <a:gd name="connsiteX2" fmla="*/ 1365193 w 1365193"/>
              <a:gd name="connsiteY2" fmla="*/ 2016327 h 2025102"/>
              <a:gd name="connsiteX3" fmla="*/ 0 w 1365193"/>
              <a:gd name="connsiteY3" fmla="*/ 2025102 h 2025102"/>
              <a:gd name="connsiteX4" fmla="*/ 606368 w 1365193"/>
              <a:gd name="connsiteY4" fmla="*/ 0 h 2025102"/>
              <a:gd name="connsiteX0" fmla="*/ 606368 w 1365193"/>
              <a:gd name="connsiteY0" fmla="*/ 0 h 2019560"/>
              <a:gd name="connsiteX1" fmla="*/ 1365193 w 1365193"/>
              <a:gd name="connsiteY1" fmla="*/ 0 h 2019560"/>
              <a:gd name="connsiteX2" fmla="*/ 1365193 w 1365193"/>
              <a:gd name="connsiteY2" fmla="*/ 2016327 h 2019560"/>
              <a:gd name="connsiteX3" fmla="*/ 0 w 1365193"/>
              <a:gd name="connsiteY3" fmla="*/ 2019560 h 2019560"/>
              <a:gd name="connsiteX4" fmla="*/ 606368 w 1365193"/>
              <a:gd name="connsiteY4" fmla="*/ 0 h 2019560"/>
              <a:gd name="connsiteX0" fmla="*/ 1073093 w 1365193"/>
              <a:gd name="connsiteY0" fmla="*/ 4763 h 2019560"/>
              <a:gd name="connsiteX1" fmla="*/ 1365193 w 1365193"/>
              <a:gd name="connsiteY1" fmla="*/ 0 h 2019560"/>
              <a:gd name="connsiteX2" fmla="*/ 1365193 w 1365193"/>
              <a:gd name="connsiteY2" fmla="*/ 2016327 h 2019560"/>
              <a:gd name="connsiteX3" fmla="*/ 0 w 1365193"/>
              <a:gd name="connsiteY3" fmla="*/ 2019560 h 2019560"/>
              <a:gd name="connsiteX4" fmla="*/ 1073093 w 1365193"/>
              <a:gd name="connsiteY4" fmla="*/ 4763 h 2019560"/>
              <a:gd name="connsiteX0" fmla="*/ 1073093 w 1365193"/>
              <a:gd name="connsiteY0" fmla="*/ 0 h 2024322"/>
              <a:gd name="connsiteX1" fmla="*/ 1365193 w 1365193"/>
              <a:gd name="connsiteY1" fmla="*/ 4762 h 2024322"/>
              <a:gd name="connsiteX2" fmla="*/ 1365193 w 1365193"/>
              <a:gd name="connsiteY2" fmla="*/ 2021089 h 2024322"/>
              <a:gd name="connsiteX3" fmla="*/ 0 w 1365193"/>
              <a:gd name="connsiteY3" fmla="*/ 2024322 h 2024322"/>
              <a:gd name="connsiteX4" fmla="*/ 1073093 w 1365193"/>
              <a:gd name="connsiteY4" fmla="*/ 0 h 2024322"/>
              <a:gd name="connsiteX0" fmla="*/ 1073093 w 1365193"/>
              <a:gd name="connsiteY0" fmla="*/ 1 h 2019560"/>
              <a:gd name="connsiteX1" fmla="*/ 1365193 w 1365193"/>
              <a:gd name="connsiteY1" fmla="*/ 0 h 2019560"/>
              <a:gd name="connsiteX2" fmla="*/ 1365193 w 1365193"/>
              <a:gd name="connsiteY2" fmla="*/ 2016327 h 2019560"/>
              <a:gd name="connsiteX3" fmla="*/ 0 w 1365193"/>
              <a:gd name="connsiteY3" fmla="*/ 2019560 h 2019560"/>
              <a:gd name="connsiteX4" fmla="*/ 1073093 w 1365193"/>
              <a:gd name="connsiteY4" fmla="*/ 1 h 2019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193" h="2019560">
                <a:moveTo>
                  <a:pt x="1073093" y="1"/>
                </a:moveTo>
                <a:lnTo>
                  <a:pt x="1365193" y="0"/>
                </a:lnTo>
                <a:lnTo>
                  <a:pt x="1365193" y="2016327"/>
                </a:lnTo>
                <a:lnTo>
                  <a:pt x="0" y="2019560"/>
                </a:lnTo>
                <a:lnTo>
                  <a:pt x="1073093" y="1"/>
                </a:lnTo>
                <a:close/>
              </a:path>
            </a:pathLst>
          </a:custGeom>
          <a:solidFill>
            <a:schemeClr val="accent4">
              <a:lumMod val="65000"/>
              <a:lumOff val="35000"/>
            </a:schemeClr>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7" name="Rectangle 27"/>
          <p:cNvSpPr>
            <a:spLocks noChangeArrowheads="1"/>
          </p:cNvSpPr>
          <p:nvPr/>
        </p:nvSpPr>
        <p:spPr bwMode="auto">
          <a:xfrm>
            <a:off x="3076864" y="881063"/>
            <a:ext cx="200121" cy="1778934"/>
          </a:xfrm>
          <a:prstGeom prst="rect">
            <a:avLst/>
          </a:prstGeom>
          <a:solidFill>
            <a:srgbClr val="FFCA21"/>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8" name="Rectangle 28"/>
          <p:cNvSpPr>
            <a:spLocks noChangeArrowheads="1"/>
          </p:cNvSpPr>
          <p:nvPr/>
        </p:nvSpPr>
        <p:spPr bwMode="auto">
          <a:xfrm>
            <a:off x="3276985" y="881063"/>
            <a:ext cx="354061" cy="1778934"/>
          </a:xfrm>
          <a:prstGeom prst="rect">
            <a:avLst/>
          </a:prstGeom>
          <a:solidFill>
            <a:srgbClr val="883030"/>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9" name="Rectangle 29"/>
          <p:cNvSpPr>
            <a:spLocks noChangeArrowheads="1"/>
          </p:cNvSpPr>
          <p:nvPr/>
        </p:nvSpPr>
        <p:spPr bwMode="auto">
          <a:xfrm>
            <a:off x="3629122" y="881063"/>
            <a:ext cx="919788" cy="1778934"/>
          </a:xfrm>
          <a:prstGeom prst="rect">
            <a:avLst/>
          </a:prstGeom>
          <a:solidFill>
            <a:srgbClr val="FFCA21"/>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pic>
        <p:nvPicPr>
          <p:cNvPr id="10" name="Picture 9"/>
          <p:cNvPicPr>
            <a:picLocks noChangeAspect="1"/>
          </p:cNvPicPr>
          <p:nvPr/>
        </p:nvPicPr>
        <p:blipFill>
          <a:blip r:embed="rId2" cstate="print"/>
          <a:stretch>
            <a:fillRect/>
          </a:stretch>
        </p:blipFill>
        <p:spPr>
          <a:xfrm>
            <a:off x="9596198" y="4833938"/>
            <a:ext cx="1514378" cy="1463768"/>
          </a:xfrm>
          <a:prstGeom prst="rect">
            <a:avLst/>
          </a:prstGeom>
          <a:effectLst>
            <a:outerShdw blurRad="50800" dist="38100" dir="2700000" algn="tl" rotWithShape="0">
              <a:prstClr val="black">
                <a:alpha val="40000"/>
              </a:prstClr>
            </a:outerShdw>
          </a:effectLst>
        </p:spPr>
      </p:pic>
      <p:sp>
        <p:nvSpPr>
          <p:cNvPr id="11" name="TextBox 10"/>
          <p:cNvSpPr txBox="1"/>
          <p:nvPr/>
        </p:nvSpPr>
        <p:spPr>
          <a:xfrm>
            <a:off x="9172864" y="6230471"/>
            <a:ext cx="2361045" cy="309637"/>
          </a:xfrm>
          <a:prstGeom prst="rect">
            <a:avLst/>
          </a:prstGeom>
          <a:noFill/>
        </p:spPr>
        <p:txBody>
          <a:bodyPr>
            <a:spAutoFit/>
          </a:bodyPr>
          <a:lstStyle/>
          <a:p>
            <a:pPr>
              <a:defRPr/>
            </a:pPr>
            <a:r>
              <a:rPr lang="hi-IN" sz="1412" b="1" dirty="0">
                <a:solidFill>
                  <a:schemeClr val="tx1">
                    <a:lumMod val="65000"/>
                    <a:lumOff val="35000"/>
                  </a:schemeClr>
                </a:solidFill>
                <a:effectLst>
                  <a:outerShdw blurRad="38100" dist="38100" dir="2700000" algn="tl">
                    <a:srgbClr val="000000">
                      <a:alpha val="43137"/>
                    </a:srgbClr>
                  </a:outerShdw>
                </a:effectLst>
              </a:rPr>
              <a:t>योगः कर्मसु कौशलम्</a:t>
            </a:r>
            <a:endParaRPr lang="en-IN" sz="1412" b="1" dirty="0">
              <a:solidFill>
                <a:schemeClr val="tx1">
                  <a:lumMod val="65000"/>
                  <a:lumOff val="35000"/>
                </a:schemeClr>
              </a:solidFill>
              <a:effectLst>
                <a:outerShdw blurRad="38100" dist="38100" dir="2700000" algn="tl">
                  <a:srgbClr val="000000">
                    <a:alpha val="43137"/>
                  </a:srgbClr>
                </a:outerShdw>
              </a:effectLst>
            </a:endParaRPr>
          </a:p>
        </p:txBody>
      </p:sp>
      <p:pic>
        <p:nvPicPr>
          <p:cNvPr id="12"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471" y="3640512"/>
            <a:ext cx="5974772" cy="258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908744" y="903475"/>
            <a:ext cx="7198590" cy="631313"/>
          </a:xfrm>
          <a:effectLst>
            <a:outerShdw blurRad="63500" dist="38099" dir="2700000" algn="ctr" rotWithShape="0">
              <a:srgbClr val="000000">
                <a:alpha val="74998"/>
              </a:srgbClr>
            </a:outerShdw>
          </a:effectLst>
        </p:spPr>
        <p:txBody>
          <a:bodyPr lIns="54864" tIns="264894"/>
          <a:lstStyle>
            <a:lvl1pPr>
              <a:defRPr sz="2030">
                <a:solidFill>
                  <a:schemeClr val="bg1"/>
                </a:solidFill>
              </a:defRPr>
            </a:lvl1pPr>
          </a:lstStyle>
          <a:p>
            <a:r>
              <a:rPr lang="en-US" altLang="zh-CN"/>
              <a:t>Click to edit Master title style</a:t>
            </a:r>
          </a:p>
        </p:txBody>
      </p:sp>
      <p:sp>
        <p:nvSpPr>
          <p:cNvPr id="3075" name="Rectangle 3"/>
          <p:cNvSpPr>
            <a:spLocks noGrp="1" noChangeArrowheads="1"/>
          </p:cNvSpPr>
          <p:nvPr>
            <p:ph type="subTitle" idx="1"/>
          </p:nvPr>
        </p:nvSpPr>
        <p:spPr>
          <a:xfrm>
            <a:off x="4908744" y="1511394"/>
            <a:ext cx="7198590" cy="565810"/>
          </a:xfrm>
          <a:effectLst>
            <a:outerShdw blurRad="63500" dist="38099" dir="2700000" algn="ctr" rotWithShape="0">
              <a:srgbClr val="000000">
                <a:alpha val="74998"/>
              </a:srgbClr>
            </a:outerShdw>
          </a:effectLst>
        </p:spPr>
        <p:txBody>
          <a:bodyPr lIns="54864" tIns="54864"/>
          <a:lstStyle>
            <a:lvl1pPr>
              <a:lnSpc>
                <a:spcPct val="130000"/>
              </a:lnSpc>
              <a:spcAft>
                <a:spcPct val="25000"/>
              </a:spcAft>
              <a:defRPr sz="2294">
                <a:solidFill>
                  <a:schemeClr val="bg1"/>
                </a:solidFill>
              </a:defRPr>
            </a:lvl1pPr>
          </a:lstStyle>
          <a:p>
            <a:r>
              <a:rPr lang="en-US" altLang="zh-CN"/>
              <a:t>Click to edit Master subtitle style</a:t>
            </a:r>
            <a:endParaRPr lang="en-US" altLang="zh-CN" dirty="0"/>
          </a:p>
        </p:txBody>
      </p:sp>
    </p:spTree>
    <p:extLst>
      <p:ext uri="{BB962C8B-B14F-4D97-AF65-F5344CB8AC3E}">
        <p14:creationId xmlns:p14="http://schemas.microsoft.com/office/powerpoint/2010/main" val="297882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069051" y="2124916"/>
            <a:ext cx="4024813" cy="24008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90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64780" y="770405"/>
            <a:ext cx="1129084" cy="37161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346109" y="770405"/>
            <a:ext cx="2938361" cy="37161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32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564542"/>
          </a:xfrm>
        </p:spPr>
        <p:txBody>
          <a:bodyPr/>
          <a:lstStyle/>
          <a:p>
            <a:r>
              <a:rPr lang="en-US"/>
              <a:t>Click to edit Master title style</a:t>
            </a:r>
          </a:p>
        </p:txBody>
      </p:sp>
      <p:sp>
        <p:nvSpPr>
          <p:cNvPr id="3" name="Chart Placeholder 2"/>
          <p:cNvSpPr>
            <a:spLocks noGrp="1"/>
          </p:cNvSpPr>
          <p:nvPr>
            <p:ph type="chart" idx="1"/>
          </p:nvPr>
        </p:nvSpPr>
        <p:spPr>
          <a:xfrm>
            <a:off x="1595197" y="2124916"/>
            <a:ext cx="10498667" cy="537483"/>
          </a:xfrm>
        </p:spPr>
        <p:txBody>
          <a:bodyPr/>
          <a:lstStyle/>
          <a:p>
            <a:pPr lvl="0"/>
            <a:r>
              <a:rPr lang="en-US" noProof="0"/>
              <a:t>Click icon to add chart</a:t>
            </a:r>
          </a:p>
        </p:txBody>
      </p:sp>
    </p:spTree>
    <p:extLst>
      <p:ext uri="{BB962C8B-B14F-4D97-AF65-F5344CB8AC3E}">
        <p14:creationId xmlns:p14="http://schemas.microsoft.com/office/powerpoint/2010/main" val="21293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11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4047" y="4406713"/>
            <a:ext cx="10362045" cy="646103"/>
          </a:xfrm>
        </p:spPr>
        <p:txBody>
          <a:bodyPr/>
          <a:lstStyle>
            <a:lvl1pPr algn="l">
              <a:defRPr sz="3530" b="1" cap="all"/>
            </a:lvl1pPr>
          </a:lstStyle>
          <a:p>
            <a:r>
              <a:rPr lang="en-US"/>
              <a:t>Click to edit Master title style</a:t>
            </a:r>
          </a:p>
        </p:txBody>
      </p:sp>
      <p:sp>
        <p:nvSpPr>
          <p:cNvPr id="3" name="Text Placeholder 2"/>
          <p:cNvSpPr>
            <a:spLocks noGrp="1"/>
          </p:cNvSpPr>
          <p:nvPr>
            <p:ph type="body" idx="1"/>
          </p:nvPr>
        </p:nvSpPr>
        <p:spPr>
          <a:xfrm>
            <a:off x="964047" y="4032223"/>
            <a:ext cx="10362045" cy="374490"/>
          </a:xfrm>
        </p:spPr>
        <p:txBody>
          <a:bodyPr anchor="b"/>
          <a:lstStyle>
            <a:lvl1pPr marL="0" indent="0">
              <a:buNone/>
              <a:defRPr sz="1765"/>
            </a:lvl1pPr>
            <a:lvl2pPr marL="403433" indent="0">
              <a:buNone/>
              <a:defRPr sz="1588"/>
            </a:lvl2pPr>
            <a:lvl3pPr marL="806867" indent="0">
              <a:buNone/>
              <a:defRPr sz="1412"/>
            </a:lvl3pPr>
            <a:lvl4pPr marL="1210300" indent="0">
              <a:buNone/>
              <a:defRPr sz="1235"/>
            </a:lvl4pPr>
            <a:lvl5pPr marL="1613733" indent="0">
              <a:buNone/>
              <a:defRPr sz="1235"/>
            </a:lvl5pPr>
            <a:lvl6pPr marL="2017166" indent="0">
              <a:buNone/>
              <a:defRPr sz="1235"/>
            </a:lvl6pPr>
            <a:lvl7pPr marL="2420600" indent="0">
              <a:buNone/>
              <a:defRPr sz="1235"/>
            </a:lvl7pPr>
            <a:lvl8pPr marL="2824033" indent="0">
              <a:buNone/>
              <a:defRPr sz="1235"/>
            </a:lvl8pPr>
            <a:lvl9pPr marL="3227466" indent="0">
              <a:buNone/>
              <a:defRPr sz="1235"/>
            </a:lvl9pPr>
          </a:lstStyle>
          <a:p>
            <a:pPr lvl="0"/>
            <a:r>
              <a:rPr lang="en-US"/>
              <a:t>Click to edit Master text styles</a:t>
            </a:r>
          </a:p>
        </p:txBody>
      </p:sp>
    </p:spTree>
    <p:extLst>
      <p:ext uri="{BB962C8B-B14F-4D97-AF65-F5344CB8AC3E}">
        <p14:creationId xmlns:p14="http://schemas.microsoft.com/office/powerpoint/2010/main" val="226000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95197" y="2124916"/>
            <a:ext cx="5156970" cy="2047320"/>
          </a:xfrm>
        </p:spPr>
        <p:txBody>
          <a:bodyPr/>
          <a:lstStyle>
            <a:lvl1pPr>
              <a:defRPr sz="2471"/>
            </a:lvl1pPr>
            <a:lvl2pPr>
              <a:defRPr sz="2118"/>
            </a:lvl2pPr>
            <a:lvl3pPr>
              <a:defRPr sz="1765"/>
            </a:lvl3pPr>
            <a:lvl4pPr>
              <a:defRPr sz="1588"/>
            </a:lvl4pPr>
            <a:lvl5pPr>
              <a:defRPr sz="1588"/>
            </a:lvl5pPr>
            <a:lvl6pPr>
              <a:defRPr sz="1588"/>
            </a:lvl6pPr>
            <a:lvl7pPr>
              <a:defRPr sz="1588"/>
            </a:lvl7pPr>
            <a:lvl8pPr>
              <a:defRPr sz="1588"/>
            </a:lvl8pPr>
            <a:lvl9pPr>
              <a:defRPr sz="15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36894" y="2124916"/>
            <a:ext cx="5156970" cy="2047320"/>
          </a:xfrm>
        </p:spPr>
        <p:txBody>
          <a:bodyPr/>
          <a:lstStyle>
            <a:lvl1pPr>
              <a:defRPr sz="2471"/>
            </a:lvl1pPr>
            <a:lvl2pPr>
              <a:defRPr sz="2118"/>
            </a:lvl2pPr>
            <a:lvl3pPr>
              <a:defRPr sz="1765"/>
            </a:lvl3pPr>
            <a:lvl4pPr>
              <a:defRPr sz="1588"/>
            </a:lvl4pPr>
            <a:lvl5pPr>
              <a:defRPr sz="1588"/>
            </a:lvl5pPr>
            <a:lvl6pPr>
              <a:defRPr sz="1588"/>
            </a:lvl6pPr>
            <a:lvl7pPr>
              <a:defRPr sz="1588"/>
            </a:lvl7pPr>
            <a:lvl8pPr>
              <a:defRPr sz="1588"/>
            </a:lvl8pPr>
            <a:lvl9pPr>
              <a:defRPr sz="15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12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6" y="274544"/>
            <a:ext cx="10972030" cy="56454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85" y="1746542"/>
            <a:ext cx="5385954" cy="428800"/>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4" name="Content Placeholder 3"/>
          <p:cNvSpPr>
            <a:spLocks noGrp="1"/>
          </p:cNvSpPr>
          <p:nvPr>
            <p:ph sz="half" idx="2"/>
          </p:nvPr>
        </p:nvSpPr>
        <p:spPr>
          <a:xfrm>
            <a:off x="609985" y="2175343"/>
            <a:ext cx="5385954" cy="1794943"/>
          </a:xfrm>
        </p:spPr>
        <p:txBody>
          <a:bodyPr/>
          <a:lstStyle>
            <a:lvl1pPr>
              <a:defRPr sz="2118"/>
            </a:lvl1pPr>
            <a:lvl2pPr>
              <a:defRPr sz="1765"/>
            </a:lvl2pPr>
            <a:lvl3pPr>
              <a:defRPr sz="1588"/>
            </a:lvl3pPr>
            <a:lvl4pPr>
              <a:defRPr sz="1412"/>
            </a:lvl4pPr>
            <a:lvl5pPr>
              <a:defRPr sz="1412"/>
            </a:lvl5pPr>
            <a:lvl6pPr>
              <a:defRPr sz="1412"/>
            </a:lvl6pPr>
            <a:lvl7pPr>
              <a:defRPr sz="1412"/>
            </a:lvl7pPr>
            <a:lvl8pPr>
              <a:defRPr sz="1412"/>
            </a:lvl8pPr>
            <a:lvl9pPr>
              <a:defRPr sz="14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137" y="1746542"/>
            <a:ext cx="5387879" cy="428800"/>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6" name="Content Placeholder 5"/>
          <p:cNvSpPr>
            <a:spLocks noGrp="1"/>
          </p:cNvSpPr>
          <p:nvPr>
            <p:ph sz="quarter" idx="4"/>
          </p:nvPr>
        </p:nvSpPr>
        <p:spPr>
          <a:xfrm>
            <a:off x="6194137" y="2175343"/>
            <a:ext cx="5387879" cy="1794943"/>
          </a:xfrm>
        </p:spPr>
        <p:txBody>
          <a:bodyPr/>
          <a:lstStyle>
            <a:lvl1pPr>
              <a:defRPr sz="2118"/>
            </a:lvl1pPr>
            <a:lvl2pPr>
              <a:defRPr sz="1765"/>
            </a:lvl2pPr>
            <a:lvl3pPr>
              <a:defRPr sz="1588"/>
            </a:lvl3pPr>
            <a:lvl4pPr>
              <a:defRPr sz="1412"/>
            </a:lvl4pPr>
            <a:lvl5pPr>
              <a:defRPr sz="1412"/>
            </a:lvl5pPr>
            <a:lvl6pPr>
              <a:defRPr sz="1412"/>
            </a:lvl6pPr>
            <a:lvl7pPr>
              <a:defRPr sz="1412"/>
            </a:lvl7pPr>
            <a:lvl8pPr>
              <a:defRPr sz="1412"/>
            </a:lvl8pPr>
            <a:lvl9pPr>
              <a:defRPr sz="14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34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80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8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86" y="1061264"/>
            <a:ext cx="4010121" cy="374490"/>
          </a:xfrm>
        </p:spPr>
        <p:txBody>
          <a:bodyPr anchor="b"/>
          <a:lstStyle>
            <a:lvl1pPr algn="l">
              <a:defRPr sz="1765" b="1"/>
            </a:lvl1pPr>
          </a:lstStyle>
          <a:p>
            <a:r>
              <a:rPr lang="en-US"/>
              <a:t>Click to edit Master title style</a:t>
            </a:r>
          </a:p>
        </p:txBody>
      </p:sp>
      <p:sp>
        <p:nvSpPr>
          <p:cNvPr id="3" name="Content Placeholder 2"/>
          <p:cNvSpPr>
            <a:spLocks noGrp="1"/>
          </p:cNvSpPr>
          <p:nvPr>
            <p:ph idx="1"/>
          </p:nvPr>
        </p:nvSpPr>
        <p:spPr>
          <a:xfrm>
            <a:off x="4766350" y="273144"/>
            <a:ext cx="6815667" cy="2338297"/>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86" y="1435755"/>
            <a:ext cx="4010121" cy="292929"/>
          </a:xfrm>
        </p:spPr>
        <p:txBody>
          <a:bodyPr/>
          <a:lstStyle>
            <a:lvl1pPr marL="0" indent="0">
              <a:buNone/>
              <a:defRPr sz="1235"/>
            </a:lvl1pPr>
            <a:lvl2pPr marL="403433" indent="0">
              <a:buNone/>
              <a:defRPr sz="1059"/>
            </a:lvl2pPr>
            <a:lvl3pPr marL="806867" indent="0">
              <a:buNone/>
              <a:defRPr sz="882"/>
            </a:lvl3pPr>
            <a:lvl4pPr marL="1210300" indent="0">
              <a:buNone/>
              <a:defRPr sz="794"/>
            </a:lvl4pPr>
            <a:lvl5pPr marL="1613733" indent="0">
              <a:buNone/>
              <a:defRPr sz="794"/>
            </a:lvl5pPr>
            <a:lvl6pPr marL="2017166" indent="0">
              <a:buNone/>
              <a:defRPr sz="794"/>
            </a:lvl6pPr>
            <a:lvl7pPr marL="2420600" indent="0">
              <a:buNone/>
              <a:defRPr sz="794"/>
            </a:lvl7pPr>
            <a:lvl8pPr marL="2824033" indent="0">
              <a:buNone/>
              <a:defRPr sz="794"/>
            </a:lvl8pPr>
            <a:lvl9pPr marL="3227466" indent="0">
              <a:buNone/>
              <a:defRPr sz="794"/>
            </a:lvl9pPr>
          </a:lstStyle>
          <a:p>
            <a:pPr lvl="0"/>
            <a:r>
              <a:rPr lang="en-US"/>
              <a:t>Click to edit Master text styles</a:t>
            </a:r>
          </a:p>
        </p:txBody>
      </p:sp>
    </p:spTree>
    <p:extLst>
      <p:ext uri="{BB962C8B-B14F-4D97-AF65-F5344CB8AC3E}">
        <p14:creationId xmlns:p14="http://schemas.microsoft.com/office/powerpoint/2010/main" val="958902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910" y="4993128"/>
            <a:ext cx="7315970" cy="374490"/>
          </a:xfrm>
        </p:spPr>
        <p:txBody>
          <a:bodyPr anchor="b"/>
          <a:lstStyle>
            <a:lvl1pPr algn="l">
              <a:defRPr sz="1765" b="1"/>
            </a:lvl1pPr>
          </a:lstStyle>
          <a:p>
            <a:r>
              <a:rPr lang="en-US"/>
              <a:t>Click to edit Master title style</a:t>
            </a:r>
          </a:p>
        </p:txBody>
      </p:sp>
      <p:sp>
        <p:nvSpPr>
          <p:cNvPr id="3" name="Picture Placeholder 2"/>
          <p:cNvSpPr>
            <a:spLocks noGrp="1"/>
          </p:cNvSpPr>
          <p:nvPr>
            <p:ph type="pic" idx="1"/>
          </p:nvPr>
        </p:nvSpPr>
        <p:spPr>
          <a:xfrm>
            <a:off x="2389910" y="612122"/>
            <a:ext cx="7315970" cy="537483"/>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pPr lvl="0"/>
            <a:r>
              <a:rPr lang="en-US" noProof="0"/>
              <a:t>Click icon to add picture</a:t>
            </a:r>
          </a:p>
        </p:txBody>
      </p:sp>
      <p:sp>
        <p:nvSpPr>
          <p:cNvPr id="4" name="Text Placeholder 3"/>
          <p:cNvSpPr>
            <a:spLocks noGrp="1"/>
          </p:cNvSpPr>
          <p:nvPr>
            <p:ph type="body" sz="half" idx="2"/>
          </p:nvPr>
        </p:nvSpPr>
        <p:spPr>
          <a:xfrm>
            <a:off x="2389910" y="5367618"/>
            <a:ext cx="7315970" cy="292929"/>
          </a:xfrm>
        </p:spPr>
        <p:txBody>
          <a:bodyPr/>
          <a:lstStyle>
            <a:lvl1pPr marL="0" indent="0">
              <a:buNone/>
              <a:defRPr sz="1235"/>
            </a:lvl1pPr>
            <a:lvl2pPr marL="403433" indent="0">
              <a:buNone/>
              <a:defRPr sz="1059"/>
            </a:lvl2pPr>
            <a:lvl3pPr marL="806867" indent="0">
              <a:buNone/>
              <a:defRPr sz="882"/>
            </a:lvl3pPr>
            <a:lvl4pPr marL="1210300" indent="0">
              <a:buNone/>
              <a:defRPr sz="794"/>
            </a:lvl4pPr>
            <a:lvl5pPr marL="1613733" indent="0">
              <a:buNone/>
              <a:defRPr sz="794"/>
            </a:lvl5pPr>
            <a:lvl6pPr marL="2017166" indent="0">
              <a:buNone/>
              <a:defRPr sz="794"/>
            </a:lvl6pPr>
            <a:lvl7pPr marL="2420600" indent="0">
              <a:buNone/>
              <a:defRPr sz="794"/>
            </a:lvl7pPr>
            <a:lvl8pPr marL="2824033" indent="0">
              <a:buNone/>
              <a:defRPr sz="794"/>
            </a:lvl8pPr>
            <a:lvl9pPr marL="3227466" indent="0">
              <a:buNone/>
              <a:defRPr sz="794"/>
            </a:lvl9pPr>
          </a:lstStyle>
          <a:p>
            <a:pPr lvl="0"/>
            <a:r>
              <a:rPr lang="en-US"/>
              <a:t>Click to edit Master text styles</a:t>
            </a:r>
          </a:p>
        </p:txBody>
      </p:sp>
    </p:spTree>
    <p:extLst>
      <p:ext uri="{BB962C8B-B14F-4D97-AF65-F5344CB8AC3E}">
        <p14:creationId xmlns:p14="http://schemas.microsoft.com/office/powerpoint/2010/main" val="3626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95197" y="770405"/>
            <a:ext cx="10498667" cy="56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595197" y="2124916"/>
            <a:ext cx="10498667" cy="240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7"/>
          <p:cNvSpPr>
            <a:spLocks noChangeArrowheads="1"/>
          </p:cNvSpPr>
          <p:nvPr/>
        </p:nvSpPr>
        <p:spPr bwMode="auto">
          <a:xfrm>
            <a:off x="3207713" y="291353"/>
            <a:ext cx="8984287" cy="289953"/>
          </a:xfrm>
          <a:prstGeom prst="rect">
            <a:avLst/>
          </a:prstGeom>
          <a:solidFill>
            <a:srgbClr val="BDBFB5"/>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1030" name="Rectangle 8"/>
          <p:cNvSpPr>
            <a:spLocks noChangeArrowheads="1"/>
          </p:cNvSpPr>
          <p:nvPr/>
        </p:nvSpPr>
        <p:spPr bwMode="auto">
          <a:xfrm>
            <a:off x="819728" y="291353"/>
            <a:ext cx="919788" cy="289953"/>
          </a:xfrm>
          <a:prstGeom prst="rect">
            <a:avLst/>
          </a:prstGeom>
          <a:solidFill>
            <a:schemeClr val="accent4">
              <a:lumMod val="65000"/>
              <a:lumOff val="35000"/>
            </a:schemeClr>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1031" name="Rectangle 9"/>
          <p:cNvSpPr>
            <a:spLocks noChangeArrowheads="1"/>
          </p:cNvSpPr>
          <p:nvPr/>
        </p:nvSpPr>
        <p:spPr bwMode="auto">
          <a:xfrm>
            <a:off x="1735667" y="291353"/>
            <a:ext cx="200121" cy="289953"/>
          </a:xfrm>
          <a:prstGeom prst="rect">
            <a:avLst/>
          </a:prstGeom>
          <a:solidFill>
            <a:srgbClr val="FFCA21"/>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1032" name="Rectangle 10"/>
          <p:cNvSpPr>
            <a:spLocks noChangeArrowheads="1"/>
          </p:cNvSpPr>
          <p:nvPr/>
        </p:nvSpPr>
        <p:spPr bwMode="auto">
          <a:xfrm>
            <a:off x="1935788" y="291353"/>
            <a:ext cx="354061" cy="289953"/>
          </a:xfrm>
          <a:prstGeom prst="rect">
            <a:avLst/>
          </a:prstGeom>
          <a:solidFill>
            <a:srgbClr val="883030"/>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1033" name="Rectangle 11"/>
          <p:cNvSpPr>
            <a:spLocks noChangeArrowheads="1"/>
          </p:cNvSpPr>
          <p:nvPr/>
        </p:nvSpPr>
        <p:spPr bwMode="auto">
          <a:xfrm>
            <a:off x="2287925" y="291353"/>
            <a:ext cx="919788" cy="289953"/>
          </a:xfrm>
          <a:prstGeom prst="rect">
            <a:avLst/>
          </a:prstGeom>
          <a:solidFill>
            <a:srgbClr val="FFCA21"/>
          </a:solidFill>
          <a:ln>
            <a:noFill/>
          </a:ln>
        </p:spPr>
        <p:txBody>
          <a:bodyPr wrap="none" anchor="ctr"/>
          <a:lstStyle>
            <a:lvl1pPr>
              <a:defRPr sz="2000">
                <a:solidFill>
                  <a:schemeClr val="tx1"/>
                </a:solidFill>
                <a:latin typeface="Arial" charset="0"/>
                <a:ea typeface="ＭＳ Ｐゴシック" pitchFamily="-65" charset="-128"/>
              </a:defRPr>
            </a:lvl1pPr>
            <a:lvl2pPr marL="742950" indent="-285750">
              <a:defRPr sz="2000">
                <a:solidFill>
                  <a:schemeClr val="tx1"/>
                </a:solidFill>
                <a:latin typeface="Arial" charset="0"/>
                <a:ea typeface="ＭＳ Ｐゴシック" pitchFamily="-65" charset="-128"/>
              </a:defRPr>
            </a:lvl2pPr>
            <a:lvl3pPr marL="1143000" indent="-228600">
              <a:defRPr sz="2000">
                <a:solidFill>
                  <a:schemeClr val="tx1"/>
                </a:solidFill>
                <a:latin typeface="Arial" charset="0"/>
                <a:ea typeface="ＭＳ Ｐゴシック" pitchFamily="-65" charset="-128"/>
              </a:defRPr>
            </a:lvl3pPr>
            <a:lvl4pPr marL="1600200" indent="-228600">
              <a:defRPr sz="2000">
                <a:solidFill>
                  <a:schemeClr val="tx1"/>
                </a:solidFill>
                <a:latin typeface="Arial" charset="0"/>
                <a:ea typeface="ＭＳ Ｐゴシック" pitchFamily="-65" charset="-128"/>
              </a:defRPr>
            </a:lvl4pPr>
            <a:lvl5pPr marL="2057400" indent="-228600">
              <a:defRPr sz="20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65" charset="-128"/>
              </a:defRPr>
            </a:lvl9pPr>
          </a:lstStyle>
          <a:p>
            <a:pPr eaLnBrk="1" hangingPunct="1">
              <a:defRPr/>
            </a:pPr>
            <a:endParaRPr lang="en-US" altLang="en-US" sz="1765"/>
          </a:p>
        </p:txBody>
      </p:sp>
      <p:sp>
        <p:nvSpPr>
          <p:cNvPr id="1053" name="Rectangle 29"/>
          <p:cNvSpPr>
            <a:spLocks noChangeArrowheads="1"/>
          </p:cNvSpPr>
          <p:nvPr/>
        </p:nvSpPr>
        <p:spPr bwMode="auto">
          <a:xfrm>
            <a:off x="11349182" y="292754"/>
            <a:ext cx="619606" cy="289952"/>
          </a:xfrm>
          <a:prstGeom prst="rect">
            <a:avLst/>
          </a:prstGeom>
          <a:noFill/>
          <a:ln w="9525">
            <a:noFill/>
            <a:miter lim="800000"/>
            <a:headEnd/>
            <a:tailEnd/>
          </a:ln>
          <a:effectLst/>
        </p:spPr>
        <p:txBody>
          <a:bodyPr lIns="89896" tIns="44948" rIns="89896" bIns="44948" anchor="ctr"/>
          <a:lstStyle>
            <a:lvl1pPr defTabSz="1019175">
              <a:defRPr sz="2000">
                <a:solidFill>
                  <a:schemeClr val="tx1"/>
                </a:solidFill>
                <a:latin typeface="Arial" panose="020B0604020202020204" pitchFamily="34" charset="0"/>
                <a:ea typeface="ＭＳ Ｐゴシック" panose="020B0600070205080204" pitchFamily="34" charset="-128"/>
              </a:defRPr>
            </a:lvl1pPr>
            <a:lvl2pPr marL="37931725" indent="-37474525" defTabSz="1019175">
              <a:defRPr sz="2000">
                <a:solidFill>
                  <a:schemeClr val="tx1"/>
                </a:solidFill>
                <a:latin typeface="Arial" panose="020B0604020202020204" pitchFamily="34" charset="0"/>
                <a:ea typeface="ＭＳ Ｐゴシック" panose="020B0600070205080204" pitchFamily="34" charset="-128"/>
              </a:defRPr>
            </a:lvl2pPr>
            <a:lvl3pPr marL="1143000" indent="-228600" defTabSz="1019175">
              <a:defRPr sz="2000">
                <a:solidFill>
                  <a:schemeClr val="tx1"/>
                </a:solidFill>
                <a:latin typeface="Arial" panose="020B0604020202020204" pitchFamily="34" charset="0"/>
                <a:ea typeface="ＭＳ Ｐゴシック" panose="020B0600070205080204" pitchFamily="34" charset="-128"/>
              </a:defRPr>
            </a:lvl3pPr>
            <a:lvl4pPr marL="1600200" indent="-228600" defTabSz="1019175">
              <a:defRPr sz="2000">
                <a:solidFill>
                  <a:schemeClr val="tx1"/>
                </a:solidFill>
                <a:latin typeface="Arial" panose="020B0604020202020204" pitchFamily="34" charset="0"/>
                <a:ea typeface="ＭＳ Ｐゴシック" panose="020B0600070205080204" pitchFamily="34" charset="-128"/>
              </a:defRPr>
            </a:lvl4pPr>
            <a:lvl5pPr marL="2057400" indent="-228600" defTabSz="1019175">
              <a:defRPr sz="2000">
                <a:solidFill>
                  <a:schemeClr val="tx1"/>
                </a:solidFill>
                <a:latin typeface="Arial" panose="020B0604020202020204" pitchFamily="34" charset="0"/>
                <a:ea typeface="ＭＳ Ｐゴシック" panose="020B0600070205080204" pitchFamily="34" charset="-128"/>
              </a:defRPr>
            </a:lvl5pPr>
            <a:lvl6pPr marL="2514600" indent="-228600" defTabSz="1019175"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1019175"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1019175"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1019175"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r" eaLnBrk="1" hangingPunct="1">
              <a:defRPr/>
            </a:pPr>
            <a:fld id="{FA96B521-356F-4F83-852D-696DFED32EC4}" type="slidenum">
              <a:rPr lang="zh-CN" altLang="en-US" sz="1059" smtClean="0">
                <a:solidFill>
                  <a:schemeClr val="bg1"/>
                </a:solidFill>
                <a:ea typeface="SimSun" panose="02010600030101010101" pitchFamily="2" charset="-122"/>
              </a:rPr>
              <a:pPr algn="r" eaLnBrk="1" hangingPunct="1">
                <a:defRPr/>
              </a:pPr>
              <a:t>‹#›</a:t>
            </a:fld>
            <a:endParaRPr lang="en-US" altLang="zh-CN" sz="1059">
              <a:solidFill>
                <a:schemeClr val="bg1"/>
              </a:solidFill>
              <a:ea typeface="SimSun" panose="02010600030101010101" pitchFamily="2" charset="-122"/>
            </a:endParaRPr>
          </a:p>
        </p:txBody>
      </p:sp>
      <p:sp>
        <p:nvSpPr>
          <p:cNvPr id="1055" name="Text Box 31"/>
          <p:cNvSpPr txBox="1">
            <a:spLocks noChangeArrowheads="1"/>
          </p:cNvSpPr>
          <p:nvPr/>
        </p:nvSpPr>
        <p:spPr bwMode="auto">
          <a:xfrm>
            <a:off x="255926" y="6509218"/>
            <a:ext cx="4307269" cy="336695"/>
          </a:xfrm>
          <a:prstGeom prst="rect">
            <a:avLst/>
          </a:prstGeom>
          <a:noFill/>
          <a:ln w="12700">
            <a:noFill/>
            <a:miter lim="800000"/>
            <a:headEnd/>
            <a:tailEnd/>
          </a:ln>
          <a:effectLst/>
        </p:spPr>
        <p:txBody>
          <a:bodyPr wrap="none" lIns="0" tIns="0" rIns="0" bIns="0">
            <a:spAutoFit/>
          </a:bodyPr>
          <a:lstStyle>
            <a:lvl1pPr eaLnBrk="0" hangingPunct="0">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000">
                <a:solidFill>
                  <a:schemeClr val="tx1"/>
                </a:solidFill>
                <a:latin typeface="Arial" panose="020B0604020202020204" pitchFamily="34" charset="0"/>
                <a:ea typeface="ＭＳ Ｐゴシック" panose="020B0600070205080204" pitchFamily="34" charset="-128"/>
              </a:defRPr>
            </a:lvl2pPr>
            <a:lvl3pPr eaLnBrk="0" hangingPunct="0">
              <a:defRPr sz="2000">
                <a:solidFill>
                  <a:schemeClr val="tx1"/>
                </a:solidFill>
                <a:latin typeface="Arial" panose="020B0604020202020204" pitchFamily="34" charset="0"/>
                <a:ea typeface="ＭＳ Ｐゴシック" panose="020B0600070205080204" pitchFamily="34" charset="-128"/>
              </a:defRPr>
            </a:lvl3pPr>
            <a:lvl4pPr eaLnBrk="0" hangingPunct="0">
              <a:defRPr sz="2000">
                <a:solidFill>
                  <a:schemeClr val="tx1"/>
                </a:solidFill>
                <a:latin typeface="Arial" panose="020B0604020202020204" pitchFamily="34" charset="0"/>
                <a:ea typeface="ＭＳ Ｐゴシック" panose="020B0600070205080204" pitchFamily="34" charset="-128"/>
              </a:defRPr>
            </a:lvl4pPr>
            <a:lvl5pPr eaLnBrk="0" hangingPunct="0">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zh-CN" sz="706" dirty="0">
                <a:ea typeface="SimSun" panose="02010600030101010101" pitchFamily="2" charset="-122"/>
              </a:rPr>
              <a:t>Industrial and System Engineering, IIT </a:t>
            </a:r>
            <a:r>
              <a:rPr lang="en-US" altLang="zh-CN" sz="706" dirty="0" err="1">
                <a:ea typeface="SimSun" panose="02010600030101010101" pitchFamily="2" charset="-122"/>
              </a:rPr>
              <a:t>Kharagpur</a:t>
            </a:r>
            <a:r>
              <a:rPr lang="en-US" altLang="zh-CN" sz="706" dirty="0">
                <a:ea typeface="SimSun" panose="02010600030101010101" pitchFamily="2" charset="-122"/>
              </a:rPr>
              <a:t>. </a:t>
            </a:r>
          </a:p>
          <a:p>
            <a:pPr eaLnBrk="1" hangingPunct="1">
              <a:defRPr/>
            </a:pPr>
            <a:r>
              <a:rPr lang="en-US" altLang="zh-CN" sz="706" dirty="0">
                <a:ea typeface="SimSun" panose="02010600030101010101" pitchFamily="2" charset="-122"/>
              </a:rPr>
              <a:t>Copyright © 2017 IIT </a:t>
            </a:r>
            <a:r>
              <a:rPr lang="en-US" altLang="zh-CN" sz="706" dirty="0" err="1">
                <a:ea typeface="SimSun" panose="02010600030101010101" pitchFamily="2" charset="-122"/>
              </a:rPr>
              <a:t>Kharagpur</a:t>
            </a:r>
            <a:r>
              <a:rPr lang="en-US" altLang="zh-CN" sz="706" dirty="0">
                <a:ea typeface="SimSun" panose="02010600030101010101" pitchFamily="2" charset="-122"/>
              </a:rPr>
              <a:t>. All rights reserved. The IIT </a:t>
            </a:r>
            <a:r>
              <a:rPr lang="en-US" altLang="zh-CN" sz="706" dirty="0" err="1">
                <a:ea typeface="SimSun" panose="02010600030101010101" pitchFamily="2" charset="-122"/>
              </a:rPr>
              <a:t>Kharagpur</a:t>
            </a:r>
            <a:r>
              <a:rPr lang="en-US" altLang="zh-CN" sz="706" dirty="0">
                <a:ea typeface="SimSun" panose="02010600030101010101" pitchFamily="2" charset="-122"/>
              </a:rPr>
              <a:t> Logo and the Slogan are registered.</a:t>
            </a:r>
          </a:p>
          <a:p>
            <a:pPr eaLnBrk="1" hangingPunct="1">
              <a:lnSpc>
                <a:spcPct val="110000"/>
              </a:lnSpc>
              <a:defRPr/>
            </a:pPr>
            <a:endParaRPr lang="en-US" altLang="zh-CN" sz="706" dirty="0">
              <a:solidFill>
                <a:schemeClr val="bg2"/>
              </a:solidFill>
              <a:ea typeface="SimSun" panose="02010600030101010101" pitchFamily="2" charset="-122"/>
            </a:endParaRPr>
          </a:p>
        </p:txBody>
      </p:sp>
      <p:pic>
        <p:nvPicPr>
          <p:cNvPr id="1035" name="Picture 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335713" y="6124015"/>
            <a:ext cx="690802" cy="66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433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899320" rtl="0" eaLnBrk="1" fontAlgn="base" hangingPunct="1">
        <a:spcBef>
          <a:spcPct val="0"/>
        </a:spcBef>
        <a:spcAft>
          <a:spcPct val="0"/>
        </a:spcAft>
        <a:defRPr sz="3000" b="1">
          <a:solidFill>
            <a:schemeClr val="tx2"/>
          </a:solidFill>
          <a:latin typeface="+mj-lt"/>
          <a:ea typeface="ＭＳ Ｐゴシック" charset="-128"/>
          <a:cs typeface="ＭＳ Ｐゴシック" charset="-128"/>
        </a:defRPr>
      </a:lvl1pPr>
      <a:lvl2pPr algn="l" defTabSz="899320" rtl="0" eaLnBrk="1" fontAlgn="base" hangingPunct="1">
        <a:spcBef>
          <a:spcPct val="0"/>
        </a:spcBef>
        <a:spcAft>
          <a:spcPct val="0"/>
        </a:spcAft>
        <a:defRPr sz="3000" b="1">
          <a:solidFill>
            <a:schemeClr val="tx2"/>
          </a:solidFill>
          <a:latin typeface="Arial" charset="0"/>
          <a:ea typeface="ＭＳ Ｐゴシック" charset="-128"/>
          <a:cs typeface="ＭＳ Ｐゴシック" charset="-128"/>
        </a:defRPr>
      </a:lvl2pPr>
      <a:lvl3pPr algn="l" defTabSz="899320" rtl="0" eaLnBrk="1" fontAlgn="base" hangingPunct="1">
        <a:spcBef>
          <a:spcPct val="0"/>
        </a:spcBef>
        <a:spcAft>
          <a:spcPct val="0"/>
        </a:spcAft>
        <a:defRPr sz="3000" b="1">
          <a:solidFill>
            <a:schemeClr val="tx2"/>
          </a:solidFill>
          <a:latin typeface="Arial" charset="0"/>
          <a:ea typeface="ＭＳ Ｐゴシック" charset="-128"/>
          <a:cs typeface="ＭＳ Ｐゴシック" charset="-128"/>
        </a:defRPr>
      </a:lvl3pPr>
      <a:lvl4pPr algn="l" defTabSz="899320" rtl="0" eaLnBrk="1" fontAlgn="base" hangingPunct="1">
        <a:spcBef>
          <a:spcPct val="0"/>
        </a:spcBef>
        <a:spcAft>
          <a:spcPct val="0"/>
        </a:spcAft>
        <a:defRPr sz="3000" b="1">
          <a:solidFill>
            <a:schemeClr val="tx2"/>
          </a:solidFill>
          <a:latin typeface="Arial" charset="0"/>
          <a:ea typeface="ＭＳ Ｐゴシック" charset="-128"/>
          <a:cs typeface="ＭＳ Ｐゴシック" charset="-128"/>
        </a:defRPr>
      </a:lvl4pPr>
      <a:lvl5pPr algn="l" defTabSz="899320" rtl="0" eaLnBrk="1" fontAlgn="base" hangingPunct="1">
        <a:spcBef>
          <a:spcPct val="0"/>
        </a:spcBef>
        <a:spcAft>
          <a:spcPct val="0"/>
        </a:spcAft>
        <a:defRPr sz="3000" b="1">
          <a:solidFill>
            <a:schemeClr val="tx2"/>
          </a:solidFill>
          <a:latin typeface="Arial" charset="0"/>
          <a:ea typeface="ＭＳ Ｐゴシック" charset="-128"/>
          <a:cs typeface="ＭＳ Ｐゴシック" charset="-128"/>
        </a:defRPr>
      </a:lvl5pPr>
      <a:lvl6pPr marL="403433" algn="l" defTabSz="899320" rtl="0" eaLnBrk="1" fontAlgn="base" hangingPunct="1">
        <a:spcBef>
          <a:spcPct val="0"/>
        </a:spcBef>
        <a:spcAft>
          <a:spcPct val="0"/>
        </a:spcAft>
        <a:defRPr sz="3000" b="1">
          <a:solidFill>
            <a:schemeClr val="tx2"/>
          </a:solidFill>
          <a:latin typeface="Arial" charset="0"/>
        </a:defRPr>
      </a:lvl6pPr>
      <a:lvl7pPr marL="806867" algn="l" defTabSz="899320" rtl="0" eaLnBrk="1" fontAlgn="base" hangingPunct="1">
        <a:spcBef>
          <a:spcPct val="0"/>
        </a:spcBef>
        <a:spcAft>
          <a:spcPct val="0"/>
        </a:spcAft>
        <a:defRPr sz="3000" b="1">
          <a:solidFill>
            <a:schemeClr val="tx2"/>
          </a:solidFill>
          <a:latin typeface="Arial" charset="0"/>
        </a:defRPr>
      </a:lvl7pPr>
      <a:lvl8pPr marL="1210300" algn="l" defTabSz="899320" rtl="0" eaLnBrk="1" fontAlgn="base" hangingPunct="1">
        <a:spcBef>
          <a:spcPct val="0"/>
        </a:spcBef>
        <a:spcAft>
          <a:spcPct val="0"/>
        </a:spcAft>
        <a:defRPr sz="3000" b="1">
          <a:solidFill>
            <a:schemeClr val="tx2"/>
          </a:solidFill>
          <a:latin typeface="Arial" charset="0"/>
        </a:defRPr>
      </a:lvl8pPr>
      <a:lvl9pPr marL="1613733" algn="l" defTabSz="899320" rtl="0" eaLnBrk="1" fontAlgn="base" hangingPunct="1">
        <a:spcBef>
          <a:spcPct val="0"/>
        </a:spcBef>
        <a:spcAft>
          <a:spcPct val="0"/>
        </a:spcAft>
        <a:defRPr sz="3000" b="1">
          <a:solidFill>
            <a:schemeClr val="tx2"/>
          </a:solidFill>
          <a:latin typeface="Arial" charset="0"/>
        </a:defRPr>
      </a:lvl9pPr>
    </p:titleStyle>
    <p:bodyStyle>
      <a:lvl1pPr marL="302575" indent="-302575" algn="l" defTabSz="899320" rtl="0" eaLnBrk="1" fontAlgn="base" hangingPunct="1">
        <a:spcBef>
          <a:spcPct val="25000"/>
        </a:spcBef>
        <a:spcAft>
          <a:spcPct val="20000"/>
        </a:spcAft>
        <a:defRPr sz="2824" b="1">
          <a:solidFill>
            <a:srgbClr val="4B4B4B"/>
          </a:solidFill>
          <a:latin typeface="+mn-lt"/>
          <a:ea typeface="ＭＳ Ｐゴシック" charset="-128"/>
          <a:cs typeface="ＭＳ Ｐゴシック" charset="-128"/>
        </a:defRPr>
      </a:lvl1pPr>
      <a:lvl2pPr marL="403433" indent="-201717" algn="l" defTabSz="899320" rtl="0" eaLnBrk="1" fontAlgn="base" hangingPunct="1">
        <a:spcBef>
          <a:spcPct val="25000"/>
        </a:spcBef>
        <a:spcAft>
          <a:spcPct val="20000"/>
        </a:spcAft>
        <a:buClr>
          <a:schemeClr val="hlink"/>
        </a:buClr>
        <a:buChar char="•"/>
        <a:defRPr sz="2118">
          <a:solidFill>
            <a:srgbClr val="4B4B4B"/>
          </a:solidFill>
          <a:latin typeface="+mn-lt"/>
          <a:ea typeface="ＭＳ Ｐゴシック" charset="-128"/>
        </a:defRPr>
      </a:lvl2pPr>
      <a:lvl3pPr marL="728421" indent="-224130" algn="l" defTabSz="899320" rtl="0" eaLnBrk="1" fontAlgn="base" hangingPunct="1">
        <a:spcBef>
          <a:spcPct val="20000"/>
        </a:spcBef>
        <a:spcAft>
          <a:spcPct val="20000"/>
        </a:spcAft>
        <a:buClr>
          <a:schemeClr val="hlink"/>
        </a:buClr>
        <a:buSzPct val="75000"/>
        <a:buFont typeface="Wingdings" panose="05000000000000000000" pitchFamily="2" charset="2"/>
        <a:buChar char="Ø"/>
        <a:defRPr sz="2118">
          <a:solidFill>
            <a:srgbClr val="4B4B4B"/>
          </a:solidFill>
          <a:latin typeface="+mn-lt"/>
          <a:ea typeface="ＭＳ Ｐゴシック" charset="-128"/>
        </a:defRPr>
      </a:lvl3pPr>
      <a:lvl4pPr marL="1053409"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4pPr>
      <a:lvl5pPr marL="1378397"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5pPr>
      <a:lvl6pPr marL="1781830"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6pPr>
      <a:lvl7pPr marL="2185264"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7pPr>
      <a:lvl8pPr marL="2588697"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8pPr>
      <a:lvl9pPr marL="2992130" indent="-224130" algn="l" defTabSz="899320" rtl="0" eaLnBrk="1" fontAlgn="base" hangingPunct="1">
        <a:spcBef>
          <a:spcPct val="20000"/>
        </a:spcBef>
        <a:spcAft>
          <a:spcPct val="20000"/>
        </a:spcAft>
        <a:buClr>
          <a:schemeClr val="hlink"/>
        </a:buClr>
        <a:buChar char="•"/>
        <a:defRPr sz="2118">
          <a:solidFill>
            <a:srgbClr val="4B4B4B"/>
          </a:solidFill>
          <a:latin typeface="+mn-lt"/>
          <a:ea typeface="ＭＳ Ｐゴシック" charset="-128"/>
        </a:defRPr>
      </a:lvl9pPr>
    </p:bodyStyle>
    <p:otherStyle>
      <a:defPPr>
        <a:defRPr lang="en-US"/>
      </a:defPPr>
      <a:lvl1pPr marL="0" algn="l" defTabSz="403433" rtl="0" eaLnBrk="1" latinLnBrk="0" hangingPunct="1">
        <a:defRPr sz="1588" kern="1200">
          <a:solidFill>
            <a:schemeClr val="tx1"/>
          </a:solidFill>
          <a:latin typeface="+mn-lt"/>
          <a:ea typeface="+mn-ea"/>
          <a:cs typeface="+mn-cs"/>
        </a:defRPr>
      </a:lvl1pPr>
      <a:lvl2pPr marL="403433" algn="l" defTabSz="403433" rtl="0" eaLnBrk="1" latinLnBrk="0" hangingPunct="1">
        <a:defRPr sz="1588" kern="1200">
          <a:solidFill>
            <a:schemeClr val="tx1"/>
          </a:solidFill>
          <a:latin typeface="+mn-lt"/>
          <a:ea typeface="+mn-ea"/>
          <a:cs typeface="+mn-cs"/>
        </a:defRPr>
      </a:lvl2pPr>
      <a:lvl3pPr marL="806867" algn="l" defTabSz="403433" rtl="0" eaLnBrk="1" latinLnBrk="0" hangingPunct="1">
        <a:defRPr sz="1588" kern="1200">
          <a:solidFill>
            <a:schemeClr val="tx1"/>
          </a:solidFill>
          <a:latin typeface="+mn-lt"/>
          <a:ea typeface="+mn-ea"/>
          <a:cs typeface="+mn-cs"/>
        </a:defRPr>
      </a:lvl3pPr>
      <a:lvl4pPr marL="1210300" algn="l" defTabSz="403433" rtl="0" eaLnBrk="1" latinLnBrk="0" hangingPunct="1">
        <a:defRPr sz="1588" kern="1200">
          <a:solidFill>
            <a:schemeClr val="tx1"/>
          </a:solidFill>
          <a:latin typeface="+mn-lt"/>
          <a:ea typeface="+mn-ea"/>
          <a:cs typeface="+mn-cs"/>
        </a:defRPr>
      </a:lvl4pPr>
      <a:lvl5pPr marL="1613733" algn="l" defTabSz="403433" rtl="0" eaLnBrk="1" latinLnBrk="0" hangingPunct="1">
        <a:defRPr sz="1588" kern="1200">
          <a:solidFill>
            <a:schemeClr val="tx1"/>
          </a:solidFill>
          <a:latin typeface="+mn-lt"/>
          <a:ea typeface="+mn-ea"/>
          <a:cs typeface="+mn-cs"/>
        </a:defRPr>
      </a:lvl5pPr>
      <a:lvl6pPr marL="2017166" algn="l" defTabSz="403433" rtl="0" eaLnBrk="1" latinLnBrk="0" hangingPunct="1">
        <a:defRPr sz="1588" kern="1200">
          <a:solidFill>
            <a:schemeClr val="tx1"/>
          </a:solidFill>
          <a:latin typeface="+mn-lt"/>
          <a:ea typeface="+mn-ea"/>
          <a:cs typeface="+mn-cs"/>
        </a:defRPr>
      </a:lvl6pPr>
      <a:lvl7pPr marL="2420600" algn="l" defTabSz="403433" rtl="0" eaLnBrk="1" latinLnBrk="0" hangingPunct="1">
        <a:defRPr sz="1588" kern="1200">
          <a:solidFill>
            <a:schemeClr val="tx1"/>
          </a:solidFill>
          <a:latin typeface="+mn-lt"/>
          <a:ea typeface="+mn-ea"/>
          <a:cs typeface="+mn-cs"/>
        </a:defRPr>
      </a:lvl7pPr>
      <a:lvl8pPr marL="2824033" algn="l" defTabSz="403433" rtl="0" eaLnBrk="1" latinLnBrk="0" hangingPunct="1">
        <a:defRPr sz="1588" kern="1200">
          <a:solidFill>
            <a:schemeClr val="tx1"/>
          </a:solidFill>
          <a:latin typeface="+mn-lt"/>
          <a:ea typeface="+mn-ea"/>
          <a:cs typeface="+mn-cs"/>
        </a:defRPr>
      </a:lvl8pPr>
      <a:lvl9pPr marL="3227466" algn="l" defTabSz="403433" rtl="0" eaLnBrk="1" latinLnBrk="0" hangingPunct="1">
        <a:defRPr sz="15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8744" y="903475"/>
            <a:ext cx="7198590" cy="996028"/>
          </a:xfrm>
        </p:spPr>
        <p:txBody>
          <a:bodyPr/>
          <a:lstStyle/>
          <a:p>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Work System Design Lab</a:t>
            </a:r>
          </a:p>
        </p:txBody>
      </p:sp>
      <p:sp>
        <p:nvSpPr>
          <p:cNvPr id="3" name="Subtitle 2"/>
          <p:cNvSpPr>
            <a:spLocks noGrp="1"/>
          </p:cNvSpPr>
          <p:nvPr>
            <p:ph type="subTitle" idx="1"/>
          </p:nvPr>
        </p:nvSpPr>
        <p:spPr>
          <a:xfrm>
            <a:off x="6035041" y="3135085"/>
            <a:ext cx="5995850" cy="1320568"/>
          </a:xfrm>
        </p:spPr>
        <p:txBody>
          <a:bodyPr/>
          <a:lstStyle/>
          <a:p>
            <a:r>
              <a:rPr lang="en-US" sz="3200" dirty="0">
                <a:solidFill>
                  <a:srgbClr val="FF0000"/>
                </a:solidFill>
              </a:rPr>
              <a:t>Measurement and analysis of  ergonomics variable with.</a:t>
            </a:r>
            <a:endParaRPr lang="en-US" sz="3200" dirty="0"/>
          </a:p>
        </p:txBody>
      </p:sp>
    </p:spTree>
    <p:extLst>
      <p:ext uri="{BB962C8B-B14F-4D97-AF65-F5344CB8AC3E}">
        <p14:creationId xmlns:p14="http://schemas.microsoft.com/office/powerpoint/2010/main" val="100761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410654"/>
          </a:xfrm>
        </p:spPr>
        <p:txBody>
          <a:bodyPr/>
          <a:lstStyle/>
          <a:p>
            <a:r>
              <a:rPr lang="en-IN" sz="2000" dirty="0">
                <a:solidFill>
                  <a:schemeClr val="tx1"/>
                </a:solidFill>
                <a:latin typeface="Times New Roman" pitchFamily="18" charset="0"/>
                <a:cs typeface="Times New Roman" pitchFamily="18" charset="0"/>
              </a:rPr>
              <a:t>Data:</a:t>
            </a:r>
          </a:p>
        </p:txBody>
      </p:sp>
      <p:pic>
        <p:nvPicPr>
          <p:cNvPr id="9219" name="Picture 3"/>
          <p:cNvPicPr>
            <a:picLocks noGrp="1" noChangeAspect="1" noChangeArrowheads="1"/>
          </p:cNvPicPr>
          <p:nvPr>
            <p:ph idx="1"/>
          </p:nvPr>
        </p:nvPicPr>
        <p:blipFill>
          <a:blip r:embed="rId2"/>
          <a:srcRect/>
          <a:stretch>
            <a:fillRect/>
          </a:stretch>
        </p:blipFill>
        <p:spPr bwMode="auto">
          <a:xfrm>
            <a:off x="783771" y="1280159"/>
            <a:ext cx="10541725" cy="506838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718430"/>
          </a:xfrm>
        </p:spPr>
        <p:txBody>
          <a:bodyPr/>
          <a:lstStyle/>
          <a:p>
            <a:pPr algn="ctr"/>
            <a:r>
              <a:rPr lang="en-IN" sz="4000" dirty="0">
                <a:solidFill>
                  <a:srgbClr val="C00000"/>
                </a:solidFill>
              </a:rPr>
              <a:t>Bolt Stand</a:t>
            </a:r>
          </a:p>
        </p:txBody>
      </p:sp>
      <p:sp>
        <p:nvSpPr>
          <p:cNvPr id="3" name="Content Placeholder 2"/>
          <p:cNvSpPr>
            <a:spLocks noGrp="1"/>
          </p:cNvSpPr>
          <p:nvPr>
            <p:ph idx="1"/>
          </p:nvPr>
        </p:nvSpPr>
        <p:spPr>
          <a:xfrm>
            <a:off x="287383" y="1436914"/>
            <a:ext cx="11904617" cy="4873414"/>
          </a:xfrm>
        </p:spPr>
        <p:txBody>
          <a:bodyPr/>
          <a:lstStyle/>
          <a:p>
            <a:r>
              <a:rPr lang="en-IN" sz="2000" dirty="0">
                <a:solidFill>
                  <a:schemeClr val="tx1"/>
                </a:solidFill>
                <a:latin typeface="Times New Roman" pitchFamily="18" charset="0"/>
                <a:cs typeface="Times New Roman" pitchFamily="18" charset="0"/>
              </a:rPr>
              <a:t>Objective: </a:t>
            </a:r>
          </a:p>
          <a:p>
            <a:r>
              <a:rPr lang="en-IN" sz="2000" b="0" dirty="0">
                <a:solidFill>
                  <a:schemeClr val="tx1"/>
                </a:solidFill>
                <a:latin typeface="Times New Roman" pitchFamily="18" charset="0"/>
                <a:cs typeface="Times New Roman" pitchFamily="18" charset="0"/>
              </a:rPr>
              <a:t>To measure the speed of the subject hand and finger movement( Efficiency)</a:t>
            </a:r>
          </a:p>
          <a:p>
            <a:r>
              <a:rPr lang="en-IN" sz="2000" b="0" dirty="0">
                <a:solidFill>
                  <a:schemeClr val="tx1"/>
                </a:solidFill>
                <a:latin typeface="Times New Roman" pitchFamily="18" charset="0"/>
                <a:cs typeface="Times New Roman" pitchFamily="18" charset="0"/>
              </a:rPr>
              <a:t>To Test the movement and muscular coordination of the body of the subject.</a:t>
            </a:r>
          </a:p>
          <a:p>
            <a:r>
              <a:rPr lang="en-IN" sz="2000" b="0" dirty="0">
                <a:solidFill>
                  <a:schemeClr val="tx1"/>
                </a:solidFill>
                <a:latin typeface="Times New Roman" pitchFamily="18" charset="0"/>
                <a:cs typeface="Times New Roman" pitchFamily="18" charset="0"/>
              </a:rPr>
              <a:t>To measure the learning rate of the subject.</a:t>
            </a:r>
          </a:p>
          <a:p>
            <a:r>
              <a:rPr lang="en-IN" sz="2000" dirty="0">
                <a:solidFill>
                  <a:schemeClr val="tx1"/>
                </a:solidFill>
                <a:latin typeface="Times New Roman" pitchFamily="18" charset="0"/>
                <a:cs typeface="Times New Roman" pitchFamily="18" charset="0"/>
              </a:rPr>
              <a:t>Equipments Required:</a:t>
            </a:r>
          </a:p>
          <a:p>
            <a:pPr marL="457200" indent="-457200">
              <a:buAutoNum type="arabicPeriod"/>
            </a:pPr>
            <a:r>
              <a:rPr lang="en-IN" sz="2000" b="0" dirty="0">
                <a:solidFill>
                  <a:schemeClr val="tx1"/>
                </a:solidFill>
                <a:latin typeface="Times New Roman" pitchFamily="18" charset="0"/>
                <a:cs typeface="Times New Roman" pitchFamily="18" charset="0"/>
              </a:rPr>
              <a:t>Bolt</a:t>
            </a:r>
          </a:p>
          <a:p>
            <a:pPr marL="457200" indent="-457200">
              <a:buAutoNum type="arabicPeriod"/>
            </a:pPr>
            <a:r>
              <a:rPr lang="en-IN" sz="2000" b="0" dirty="0">
                <a:solidFill>
                  <a:schemeClr val="tx1"/>
                </a:solidFill>
                <a:latin typeface="Times New Roman" pitchFamily="18" charset="0"/>
                <a:cs typeface="Times New Roman" pitchFamily="18" charset="0"/>
              </a:rPr>
              <a:t>Bolt Stand</a:t>
            </a:r>
          </a:p>
          <a:p>
            <a:pPr marL="457200" indent="-457200">
              <a:buAutoNum type="arabicPeriod"/>
            </a:pPr>
            <a:r>
              <a:rPr lang="en-IN" sz="2000" b="0" dirty="0">
                <a:solidFill>
                  <a:schemeClr val="tx1"/>
                </a:solidFill>
                <a:latin typeface="Times New Roman" pitchFamily="18" charset="0"/>
                <a:cs typeface="Times New Roman" pitchFamily="18" charset="0"/>
              </a:rPr>
              <a:t>Stop Watch</a:t>
            </a:r>
          </a:p>
          <a:p>
            <a:pPr marL="457200" indent="-457200">
              <a:buAutoNum type="arabicPeriod"/>
            </a:pPr>
            <a:r>
              <a:rPr lang="en-IN" sz="2000" b="0" dirty="0" err="1">
                <a:solidFill>
                  <a:schemeClr val="tx1"/>
                </a:solidFill>
                <a:latin typeface="Times New Roman" pitchFamily="18" charset="0"/>
                <a:cs typeface="Times New Roman" pitchFamily="18" charset="0"/>
              </a:rPr>
              <a:t>Fatique</a:t>
            </a:r>
            <a:r>
              <a:rPr lang="en-IN" sz="2000" b="0" dirty="0">
                <a:solidFill>
                  <a:schemeClr val="tx1"/>
                </a:solidFill>
                <a:latin typeface="Times New Roman" pitchFamily="18" charset="0"/>
                <a:cs typeface="Times New Roman" pitchFamily="18" charset="0"/>
              </a:rPr>
              <a:t> Tester</a:t>
            </a:r>
          </a:p>
          <a:p>
            <a:pPr marL="457200" indent="-457200"/>
            <a:r>
              <a:rPr lang="en-IN" sz="2000" dirty="0">
                <a:solidFill>
                  <a:schemeClr val="tx1"/>
                </a:solidFill>
                <a:latin typeface="Times New Roman" pitchFamily="18" charset="0"/>
                <a:cs typeface="Times New Roman" pitchFamily="18" charset="0"/>
              </a:rPr>
              <a:t>Operation:</a:t>
            </a:r>
          </a:p>
          <a:p>
            <a:pPr marL="457200" indent="-457200"/>
            <a:r>
              <a:rPr lang="en-IN" sz="2000" b="0" dirty="0">
                <a:solidFill>
                  <a:schemeClr val="tx1"/>
                </a:solidFill>
                <a:latin typeface="Times New Roman" pitchFamily="18" charset="0"/>
                <a:cs typeface="Times New Roman" pitchFamily="18" charset="0"/>
              </a:rPr>
              <a:t>1.  The visual fatigue test is recorded in the start of experiment.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472209"/>
          </a:xfrm>
        </p:spPr>
        <p:txBody>
          <a:bodyPr/>
          <a:lstStyle/>
          <a:p>
            <a:r>
              <a:rPr lang="en-IN" sz="2400" dirty="0">
                <a:solidFill>
                  <a:srgbClr val="C00000"/>
                </a:solidFill>
                <a:latin typeface="Times New Roman" pitchFamily="18" charset="0"/>
                <a:cs typeface="Times New Roman" pitchFamily="18" charset="0"/>
              </a:rPr>
              <a:t>Bolt Stand Contd..</a:t>
            </a:r>
          </a:p>
        </p:txBody>
      </p:sp>
      <p:sp>
        <p:nvSpPr>
          <p:cNvPr id="3" name="Content Placeholder 2"/>
          <p:cNvSpPr>
            <a:spLocks noGrp="1"/>
          </p:cNvSpPr>
          <p:nvPr>
            <p:ph idx="1"/>
          </p:nvPr>
        </p:nvSpPr>
        <p:spPr>
          <a:xfrm>
            <a:off x="574767" y="1227909"/>
            <a:ext cx="11519098" cy="2354327"/>
          </a:xfrm>
        </p:spPr>
        <p:txBody>
          <a:bodyPr/>
          <a:lstStyle/>
          <a:p>
            <a:r>
              <a:rPr lang="en-IN" sz="2000" b="0" dirty="0">
                <a:solidFill>
                  <a:schemeClr val="tx1"/>
                </a:solidFill>
                <a:latin typeface="Times New Roman" pitchFamily="18" charset="0"/>
                <a:cs typeface="Times New Roman" pitchFamily="18" charset="0"/>
              </a:rPr>
              <a:t>2. Time taken to make the assembly bolt is recorded</a:t>
            </a:r>
            <a:r>
              <a:rPr lang="en-IN" sz="2000" dirty="0">
                <a:latin typeface="Times New Roman" pitchFamily="18" charset="0"/>
                <a:cs typeface="Times New Roman" pitchFamily="18" charset="0"/>
              </a:rPr>
              <a:t>.</a:t>
            </a:r>
          </a:p>
          <a:p>
            <a:r>
              <a:rPr lang="en-IN" sz="2000" b="0" dirty="0">
                <a:solidFill>
                  <a:schemeClr val="tx1"/>
                </a:solidFill>
                <a:latin typeface="Times New Roman" pitchFamily="18" charset="0"/>
                <a:cs typeface="Times New Roman" pitchFamily="18" charset="0"/>
              </a:rPr>
              <a:t>3. The experiment is repeated for 15 times.</a:t>
            </a:r>
          </a:p>
          <a:p>
            <a:r>
              <a:rPr lang="en-IN" sz="2000" b="0" dirty="0">
                <a:solidFill>
                  <a:schemeClr val="tx1"/>
                </a:solidFill>
                <a:latin typeface="Times New Roman" pitchFamily="18" charset="0"/>
                <a:cs typeface="Times New Roman" pitchFamily="18" charset="0"/>
              </a:rPr>
              <a:t>4. The visual fatigue test is recorded at the end of experiment</a:t>
            </a:r>
            <a:r>
              <a:rPr lang="en-IN" sz="2000" dirty="0">
                <a:latin typeface="Times New Roman" pitchFamily="18" charset="0"/>
                <a:cs typeface="Times New Roman" pitchFamily="18" charset="0"/>
              </a:rPr>
              <a:t>.</a:t>
            </a:r>
          </a:p>
          <a:p>
            <a:r>
              <a:rPr lang="en-IN" sz="2000" dirty="0">
                <a:solidFill>
                  <a:schemeClr val="tx1"/>
                </a:solidFill>
                <a:latin typeface="Times New Roman" pitchFamily="18" charset="0"/>
                <a:cs typeface="Times New Roman" pitchFamily="18" charset="0"/>
              </a:rPr>
              <a:t>Diagram:</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2011680" y="2926080"/>
            <a:ext cx="7876903" cy="354003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C71946-C97C-467E-AD25-654D07016962}"/>
              </a:ext>
            </a:extLst>
          </p:cNvPr>
          <p:cNvSpPr>
            <a:spLocks noGrp="1"/>
          </p:cNvSpPr>
          <p:nvPr>
            <p:ph type="title"/>
          </p:nvPr>
        </p:nvSpPr>
        <p:spPr>
          <a:xfrm>
            <a:off x="1595438" y="769938"/>
            <a:ext cx="10498137" cy="472209"/>
          </a:xfrm>
        </p:spPr>
        <p:txBody>
          <a:bodyPr/>
          <a:lstStyle/>
          <a:p>
            <a:r>
              <a:rPr lang="en-US" sz="2400" dirty="0">
                <a:solidFill>
                  <a:srgbClr val="C00000"/>
                </a:solidFill>
                <a:latin typeface="Times New Roman" pitchFamily="18" charset="0"/>
                <a:cs typeface="Times New Roman" pitchFamily="18" charset="0"/>
              </a:rPr>
              <a:t>Bolt Stand</a:t>
            </a:r>
            <a:endParaRPr lang="en-IN" sz="2400" dirty="0">
              <a:solidFill>
                <a:srgbClr val="C00000"/>
              </a:solidFill>
              <a:latin typeface="Times New Roman" pitchFamily="18" charset="0"/>
              <a:cs typeface="Times New Roman" pitchFamily="18" charset="0"/>
            </a:endParaRPr>
          </a:p>
        </p:txBody>
      </p:sp>
      <p:pic>
        <p:nvPicPr>
          <p:cNvPr id="9" name="Content Placeholder 8">
            <a:extLst>
              <a:ext uri="{FF2B5EF4-FFF2-40B4-BE49-F238E27FC236}">
                <a16:creationId xmlns:a16="http://schemas.microsoft.com/office/drawing/2014/main" id="{DE8ACDAB-9700-4189-9458-324EB0B88E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245596" y="1959963"/>
            <a:ext cx="4938228" cy="3703671"/>
          </a:xfrm>
        </p:spPr>
      </p:pic>
    </p:spTree>
    <p:extLst>
      <p:ext uri="{BB962C8B-B14F-4D97-AF65-F5344CB8AC3E}">
        <p14:creationId xmlns:p14="http://schemas.microsoft.com/office/powerpoint/2010/main" val="317143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410654"/>
          </a:xfrm>
        </p:spPr>
        <p:txBody>
          <a:bodyPr/>
          <a:lstStyle/>
          <a:p>
            <a:r>
              <a:rPr lang="en-IN" sz="2000" dirty="0">
                <a:solidFill>
                  <a:schemeClr val="tx1"/>
                </a:solidFill>
                <a:latin typeface="Times New Roman" pitchFamily="18" charset="0"/>
                <a:cs typeface="Times New Roman" pitchFamily="18" charset="0"/>
              </a:rPr>
              <a:t>Data:</a:t>
            </a:r>
          </a:p>
        </p:txBody>
      </p:sp>
      <p:pic>
        <p:nvPicPr>
          <p:cNvPr id="1027" name="Picture 3"/>
          <p:cNvPicPr>
            <a:picLocks noGrp="1" noChangeAspect="1" noChangeArrowheads="1"/>
          </p:cNvPicPr>
          <p:nvPr>
            <p:ph idx="1"/>
          </p:nvPr>
        </p:nvPicPr>
        <p:blipFill>
          <a:blip r:embed="rId2"/>
          <a:srcRect/>
          <a:stretch>
            <a:fillRect/>
          </a:stretch>
        </p:blipFill>
        <p:spPr bwMode="auto">
          <a:xfrm>
            <a:off x="627017" y="1280160"/>
            <a:ext cx="10907486" cy="488550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627018"/>
            <a:ext cx="11649727" cy="1333983"/>
          </a:xfrm>
        </p:spPr>
        <p:txBody>
          <a:bodyPr/>
          <a:lstStyle/>
          <a:p>
            <a:pPr algn="ctr"/>
            <a:r>
              <a:rPr lang="en-IN" dirty="0"/>
              <a:t> </a:t>
            </a:r>
            <a:r>
              <a:rPr lang="en-IN" sz="4000" dirty="0">
                <a:solidFill>
                  <a:srgbClr val="C00000"/>
                </a:solidFill>
              </a:rPr>
              <a:t>Measurement and analysis of ergonomic variables with</a:t>
            </a:r>
            <a:r>
              <a:rPr lang="en-IN" dirty="0"/>
              <a:t> </a:t>
            </a:r>
          </a:p>
        </p:txBody>
      </p:sp>
      <p:sp>
        <p:nvSpPr>
          <p:cNvPr id="3" name="Content Placeholder 2"/>
          <p:cNvSpPr>
            <a:spLocks noGrp="1"/>
          </p:cNvSpPr>
          <p:nvPr>
            <p:ph idx="1"/>
          </p:nvPr>
        </p:nvSpPr>
        <p:spPr>
          <a:xfrm>
            <a:off x="444137" y="1894114"/>
            <a:ext cx="11220994" cy="2160428"/>
          </a:xfrm>
        </p:spPr>
        <p:txBody>
          <a:bodyPr/>
          <a:lstStyle/>
          <a:p>
            <a:r>
              <a:rPr lang="en-IN" sz="2400" dirty="0">
                <a:latin typeface="Times New Roman" pitchFamily="18" charset="0"/>
                <a:cs typeface="Times New Roman" pitchFamily="18" charset="0"/>
              </a:rPr>
              <a:t>Cord binding tester</a:t>
            </a:r>
          </a:p>
          <a:p>
            <a:r>
              <a:rPr lang="en-IN" sz="2400" dirty="0">
                <a:latin typeface="Times New Roman" pitchFamily="18" charset="0"/>
                <a:cs typeface="Times New Roman" pitchFamily="18" charset="0"/>
              </a:rPr>
              <a:t>Depth Perception Meter</a:t>
            </a:r>
          </a:p>
          <a:p>
            <a:r>
              <a:rPr lang="en-IN" sz="2400" dirty="0">
                <a:latin typeface="Times New Roman" pitchFamily="18" charset="0"/>
                <a:cs typeface="Times New Roman" pitchFamily="18" charset="0"/>
              </a:rPr>
              <a:t>Bolt Stand</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1" y="768097"/>
            <a:ext cx="11837833" cy="566850"/>
          </a:xfrm>
        </p:spPr>
        <p:txBody>
          <a:bodyPr/>
          <a:lstStyle/>
          <a:p>
            <a:r>
              <a:rPr lang="en-IN" dirty="0">
                <a:solidFill>
                  <a:schemeClr val="tx1"/>
                </a:solidFill>
                <a:latin typeface="Times New Roman" pitchFamily="18" charset="0"/>
                <a:cs typeface="Times New Roman" pitchFamily="18" charset="0"/>
              </a:rPr>
              <a:t>How to measure eye fatigue?</a:t>
            </a:r>
          </a:p>
        </p:txBody>
      </p:sp>
      <p:sp>
        <p:nvSpPr>
          <p:cNvPr id="3" name="Content Placeholder 2"/>
          <p:cNvSpPr>
            <a:spLocks noGrp="1"/>
          </p:cNvSpPr>
          <p:nvPr>
            <p:ph idx="1"/>
          </p:nvPr>
        </p:nvSpPr>
        <p:spPr>
          <a:xfrm>
            <a:off x="-1" y="1499616"/>
            <a:ext cx="12093865" cy="1641760"/>
          </a:xfrm>
        </p:spPr>
        <p:txBody>
          <a:bodyPr/>
          <a:lstStyle/>
          <a:p>
            <a:r>
              <a:rPr lang="en-IN" sz="1800" dirty="0">
                <a:solidFill>
                  <a:schemeClr val="tx1"/>
                </a:solidFill>
                <a:latin typeface="Times New Roman" pitchFamily="18" charset="0"/>
                <a:cs typeface="Times New Roman" pitchFamily="18" charset="0"/>
              </a:rPr>
              <a:t>The eye fatigue is calculated before the experiment</a:t>
            </a:r>
            <a:r>
              <a:rPr lang="en-IN" sz="1400" dirty="0">
                <a:solidFill>
                  <a:schemeClr val="tx1"/>
                </a:solidFill>
                <a:latin typeface="Times New Roman" pitchFamily="18" charset="0"/>
                <a:cs typeface="Times New Roman" pitchFamily="18" charset="0"/>
              </a:rPr>
              <a:t>.</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Average Fatigue:</a:t>
            </a:r>
          </a:p>
          <a:p>
            <a:endParaRPr lang="en-IN" sz="1400" dirty="0">
              <a:solidFill>
                <a:schemeClr val="tx1"/>
              </a:solidFill>
              <a:latin typeface="Times New Roman" pitchFamily="18" charset="0"/>
              <a:cs typeface="Times New Roman" pitchFamily="18" charset="0"/>
            </a:endParaRPr>
          </a:p>
          <a:p>
            <a:endParaRPr lang="en-IN" sz="1400" dirty="0">
              <a:solidFill>
                <a:schemeClr val="tx1"/>
              </a:solidFill>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5937503" y="2097024"/>
          <a:ext cx="5974080" cy="3621024"/>
        </p:xfrm>
        <a:graphic>
          <a:graphicData uri="http://schemas.openxmlformats.org/drawingml/2006/table">
            <a:tbl>
              <a:tblPr firstRow="1" bandRow="1">
                <a:tableStyleId>{5C22544A-7EE6-4342-B048-85BDC9FD1C3A}</a:tableStyleId>
              </a:tblPr>
              <a:tblGrid>
                <a:gridCol w="1991360">
                  <a:extLst>
                    <a:ext uri="{9D8B030D-6E8A-4147-A177-3AD203B41FA5}">
                      <a16:colId xmlns:a16="http://schemas.microsoft.com/office/drawing/2014/main" val="20000"/>
                    </a:ext>
                  </a:extLst>
                </a:gridCol>
                <a:gridCol w="1991360">
                  <a:extLst>
                    <a:ext uri="{9D8B030D-6E8A-4147-A177-3AD203B41FA5}">
                      <a16:colId xmlns:a16="http://schemas.microsoft.com/office/drawing/2014/main" val="20001"/>
                    </a:ext>
                  </a:extLst>
                </a:gridCol>
                <a:gridCol w="1991360">
                  <a:extLst>
                    <a:ext uri="{9D8B030D-6E8A-4147-A177-3AD203B41FA5}">
                      <a16:colId xmlns:a16="http://schemas.microsoft.com/office/drawing/2014/main" val="20002"/>
                    </a:ext>
                  </a:extLst>
                </a:gridCol>
              </a:tblGrid>
              <a:tr h="603504">
                <a:tc>
                  <a:txBody>
                    <a:bodyPr/>
                    <a:lstStyle/>
                    <a:p>
                      <a:pPr algn="ctr"/>
                      <a:r>
                        <a:rPr lang="en-IN" dirty="0"/>
                        <a:t>S.</a:t>
                      </a:r>
                      <a:r>
                        <a:rPr lang="en-IN" baseline="0" dirty="0"/>
                        <a:t> </a:t>
                      </a:r>
                      <a:r>
                        <a:rPr lang="en-IN" dirty="0"/>
                        <a:t>No.</a:t>
                      </a:r>
                    </a:p>
                  </a:txBody>
                  <a:tcPr/>
                </a:tc>
                <a:tc>
                  <a:txBody>
                    <a:bodyPr/>
                    <a:lstStyle/>
                    <a:p>
                      <a:pPr algn="ctr"/>
                      <a:r>
                        <a:rPr lang="en-IN" dirty="0"/>
                        <a:t>R</a:t>
                      </a:r>
                    </a:p>
                  </a:txBody>
                  <a:tcPr/>
                </a:tc>
                <a:tc>
                  <a:txBody>
                    <a:bodyPr/>
                    <a:lstStyle/>
                    <a:p>
                      <a:pPr algn="ctr"/>
                      <a:r>
                        <a:rPr lang="en-IN" dirty="0"/>
                        <a:t>60-R</a:t>
                      </a:r>
                    </a:p>
                  </a:txBody>
                  <a:tcPr/>
                </a:tc>
                <a:extLst>
                  <a:ext uri="{0D108BD9-81ED-4DB2-BD59-A6C34878D82A}">
                    <a16:rowId xmlns:a16="http://schemas.microsoft.com/office/drawing/2014/main" val="10000"/>
                  </a:ext>
                </a:extLst>
              </a:tr>
              <a:tr h="603504">
                <a:tc>
                  <a:txBody>
                    <a:bodyPr/>
                    <a:lstStyle/>
                    <a:p>
                      <a:pPr algn="ctr"/>
                      <a:r>
                        <a:rPr lang="en-IN" dirty="0"/>
                        <a:t>1.</a:t>
                      </a:r>
                    </a:p>
                  </a:txBody>
                  <a:tcPr/>
                </a:tc>
                <a:tc>
                  <a:txBody>
                    <a:bodyPr/>
                    <a:lstStyle/>
                    <a:p>
                      <a:pPr algn="ctr"/>
                      <a:r>
                        <a:rPr lang="en-IN" dirty="0"/>
                        <a:t>38</a:t>
                      </a:r>
                    </a:p>
                  </a:txBody>
                  <a:tcPr/>
                </a:tc>
                <a:tc>
                  <a:txBody>
                    <a:bodyPr/>
                    <a:lstStyle/>
                    <a:p>
                      <a:pPr algn="ctr"/>
                      <a:r>
                        <a:rPr lang="en-IN" dirty="0"/>
                        <a:t>22</a:t>
                      </a:r>
                    </a:p>
                    <a:p>
                      <a:pPr algn="ctr"/>
                      <a:endParaRPr lang="en-IN" dirty="0"/>
                    </a:p>
                  </a:txBody>
                  <a:tcPr/>
                </a:tc>
                <a:extLst>
                  <a:ext uri="{0D108BD9-81ED-4DB2-BD59-A6C34878D82A}">
                    <a16:rowId xmlns:a16="http://schemas.microsoft.com/office/drawing/2014/main" val="10001"/>
                  </a:ext>
                </a:extLst>
              </a:tr>
              <a:tr h="603504">
                <a:tc>
                  <a:txBody>
                    <a:bodyPr/>
                    <a:lstStyle/>
                    <a:p>
                      <a:pPr algn="ctr"/>
                      <a:r>
                        <a:rPr lang="en-IN" dirty="0"/>
                        <a:t>2.</a:t>
                      </a:r>
                    </a:p>
                  </a:txBody>
                  <a:tcPr/>
                </a:tc>
                <a:tc>
                  <a:txBody>
                    <a:bodyPr/>
                    <a:lstStyle/>
                    <a:p>
                      <a:pPr algn="ctr"/>
                      <a:r>
                        <a:rPr lang="en-IN" dirty="0"/>
                        <a:t>37</a:t>
                      </a:r>
                    </a:p>
                  </a:txBody>
                  <a:tcPr/>
                </a:tc>
                <a:tc>
                  <a:txBody>
                    <a:bodyPr/>
                    <a:lstStyle/>
                    <a:p>
                      <a:pPr algn="ctr"/>
                      <a:r>
                        <a:rPr lang="en-IN" dirty="0"/>
                        <a:t>23</a:t>
                      </a:r>
                    </a:p>
                  </a:txBody>
                  <a:tcPr/>
                </a:tc>
                <a:extLst>
                  <a:ext uri="{0D108BD9-81ED-4DB2-BD59-A6C34878D82A}">
                    <a16:rowId xmlns:a16="http://schemas.microsoft.com/office/drawing/2014/main" val="10002"/>
                  </a:ext>
                </a:extLst>
              </a:tr>
              <a:tr h="603504">
                <a:tc>
                  <a:txBody>
                    <a:bodyPr/>
                    <a:lstStyle/>
                    <a:p>
                      <a:pPr algn="ctr"/>
                      <a:r>
                        <a:rPr lang="en-IN" dirty="0"/>
                        <a:t>3.</a:t>
                      </a:r>
                    </a:p>
                  </a:txBody>
                  <a:tcPr/>
                </a:tc>
                <a:tc>
                  <a:txBody>
                    <a:bodyPr/>
                    <a:lstStyle/>
                    <a:p>
                      <a:pPr algn="ctr"/>
                      <a:r>
                        <a:rPr lang="en-IN" dirty="0"/>
                        <a:t>39</a:t>
                      </a:r>
                    </a:p>
                  </a:txBody>
                  <a:tcPr/>
                </a:tc>
                <a:tc>
                  <a:txBody>
                    <a:bodyPr/>
                    <a:lstStyle/>
                    <a:p>
                      <a:pPr algn="ctr"/>
                      <a:r>
                        <a:rPr lang="en-IN" dirty="0"/>
                        <a:t>21</a:t>
                      </a:r>
                    </a:p>
                  </a:txBody>
                  <a:tcPr/>
                </a:tc>
                <a:extLst>
                  <a:ext uri="{0D108BD9-81ED-4DB2-BD59-A6C34878D82A}">
                    <a16:rowId xmlns:a16="http://schemas.microsoft.com/office/drawing/2014/main" val="10003"/>
                  </a:ext>
                </a:extLst>
              </a:tr>
              <a:tr h="603504">
                <a:tc>
                  <a:txBody>
                    <a:bodyPr/>
                    <a:lstStyle/>
                    <a:p>
                      <a:pPr algn="ctr"/>
                      <a:r>
                        <a:rPr lang="en-IN" dirty="0"/>
                        <a:t>4.</a:t>
                      </a:r>
                    </a:p>
                  </a:txBody>
                  <a:tcPr/>
                </a:tc>
                <a:tc>
                  <a:txBody>
                    <a:bodyPr/>
                    <a:lstStyle/>
                    <a:p>
                      <a:pPr algn="ctr"/>
                      <a:r>
                        <a:rPr lang="en-IN" dirty="0"/>
                        <a:t>38</a:t>
                      </a:r>
                    </a:p>
                  </a:txBody>
                  <a:tcPr/>
                </a:tc>
                <a:tc>
                  <a:txBody>
                    <a:bodyPr/>
                    <a:lstStyle/>
                    <a:p>
                      <a:pPr algn="ctr"/>
                      <a:r>
                        <a:rPr lang="en-IN" dirty="0"/>
                        <a:t>22</a:t>
                      </a:r>
                    </a:p>
                  </a:txBody>
                  <a:tcPr/>
                </a:tc>
                <a:extLst>
                  <a:ext uri="{0D108BD9-81ED-4DB2-BD59-A6C34878D82A}">
                    <a16:rowId xmlns:a16="http://schemas.microsoft.com/office/drawing/2014/main" val="10004"/>
                  </a:ext>
                </a:extLst>
              </a:tr>
              <a:tr h="603504">
                <a:tc>
                  <a:txBody>
                    <a:bodyPr/>
                    <a:lstStyle/>
                    <a:p>
                      <a:pPr algn="ctr"/>
                      <a:r>
                        <a:rPr lang="en-IN" dirty="0"/>
                        <a:t>5.</a:t>
                      </a:r>
                    </a:p>
                  </a:txBody>
                  <a:tcPr/>
                </a:tc>
                <a:tc>
                  <a:txBody>
                    <a:bodyPr/>
                    <a:lstStyle/>
                    <a:p>
                      <a:pPr algn="ctr"/>
                      <a:r>
                        <a:rPr lang="en-IN" dirty="0"/>
                        <a:t>38</a:t>
                      </a:r>
                    </a:p>
                  </a:txBody>
                  <a:tcPr/>
                </a:tc>
                <a:tc>
                  <a:txBody>
                    <a:bodyPr/>
                    <a:lstStyle/>
                    <a:p>
                      <a:pPr algn="ctr"/>
                      <a:r>
                        <a:rPr lang="en-IN" dirty="0"/>
                        <a:t>22</a:t>
                      </a:r>
                    </a:p>
                  </a:txBody>
                  <a:tcPr/>
                </a:tc>
                <a:extLst>
                  <a:ext uri="{0D108BD9-81ED-4DB2-BD59-A6C34878D82A}">
                    <a16:rowId xmlns:a16="http://schemas.microsoft.com/office/drawing/2014/main" val="10005"/>
                  </a:ext>
                </a:extLst>
              </a:tr>
            </a:tbl>
          </a:graphicData>
        </a:graphic>
      </p:graphicFrame>
      <p:graphicFrame>
        <p:nvGraphicFramePr>
          <p:cNvPr id="5" name="Object 4"/>
          <p:cNvGraphicFramePr>
            <a:graphicFrameLocks noChangeAspect="1"/>
          </p:cNvGraphicFramePr>
          <p:nvPr/>
        </p:nvGraphicFramePr>
        <p:xfrm>
          <a:off x="1658113" y="2532824"/>
          <a:ext cx="3623068" cy="819976"/>
        </p:xfrm>
        <a:graphic>
          <a:graphicData uri="http://schemas.openxmlformats.org/presentationml/2006/ole">
            <mc:AlternateContent xmlns:mc="http://schemas.openxmlformats.org/markup-compatibility/2006">
              <mc:Choice xmlns:v="urn:schemas-microsoft-com:vml" Requires="v">
                <p:oleObj spid="_x0000_s2052" name="Equation" r:id="rId3" imgW="952200" imgH="228600" progId="Equation.3">
                  <p:embed/>
                </p:oleObj>
              </mc:Choice>
              <mc:Fallback>
                <p:oleObj name="Equation" r:id="rId3" imgW="9522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113" y="2532824"/>
                        <a:ext cx="3623068" cy="8199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1" y="666206"/>
            <a:ext cx="11858733" cy="718430"/>
          </a:xfrm>
        </p:spPr>
        <p:txBody>
          <a:bodyPr/>
          <a:lstStyle/>
          <a:p>
            <a:pPr algn="ctr"/>
            <a:r>
              <a:rPr lang="en-IN" sz="4000" dirty="0">
                <a:solidFill>
                  <a:srgbClr val="C00000"/>
                </a:solidFill>
              </a:rPr>
              <a:t>Study on Cord Binding tester</a:t>
            </a:r>
          </a:p>
        </p:txBody>
      </p:sp>
      <p:sp>
        <p:nvSpPr>
          <p:cNvPr id="3" name="Content Placeholder 2"/>
          <p:cNvSpPr>
            <a:spLocks noGrp="1"/>
          </p:cNvSpPr>
          <p:nvPr>
            <p:ph idx="1"/>
          </p:nvPr>
        </p:nvSpPr>
        <p:spPr>
          <a:xfrm>
            <a:off x="274321" y="1449978"/>
            <a:ext cx="11652068" cy="6370811"/>
          </a:xfrm>
        </p:spPr>
        <p:txBody>
          <a:bodyPr/>
          <a:lstStyle/>
          <a:p>
            <a:r>
              <a:rPr lang="en-US" sz="2000" dirty="0">
                <a:solidFill>
                  <a:schemeClr val="tx1"/>
                </a:solidFill>
                <a:latin typeface="Times New Roman" pitchFamily="18" charset="0"/>
                <a:cs typeface="Times New Roman" pitchFamily="18" charset="0"/>
              </a:rPr>
              <a:t>Objectives:</a:t>
            </a: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pPr lvl="0"/>
            <a:r>
              <a:rPr lang="en-US" sz="2000" b="0" dirty="0">
                <a:solidFill>
                  <a:schemeClr val="tx1"/>
                </a:solidFill>
                <a:latin typeface="Times New Roman" pitchFamily="18" charset="0"/>
                <a:cs typeface="Times New Roman" pitchFamily="18" charset="0"/>
              </a:rPr>
              <a:t>To measure the speed of a subjects hand and finger movement (efficiency)</a:t>
            </a:r>
            <a:endParaRPr lang="en-IN" sz="2000" b="0" dirty="0">
              <a:solidFill>
                <a:schemeClr val="tx1"/>
              </a:solidFill>
              <a:latin typeface="Times New Roman" pitchFamily="18" charset="0"/>
              <a:cs typeface="Times New Roman" pitchFamily="18" charset="0"/>
            </a:endParaRPr>
          </a:p>
          <a:p>
            <a:pPr lvl="0"/>
            <a:r>
              <a:rPr lang="en-US" sz="2000" b="0" dirty="0">
                <a:solidFill>
                  <a:schemeClr val="tx1"/>
                </a:solidFill>
                <a:latin typeface="Times New Roman" pitchFamily="18" charset="0"/>
                <a:cs typeface="Times New Roman" pitchFamily="18" charset="0"/>
              </a:rPr>
              <a:t>To test the movement and muscular coordination of the body of the subject.</a:t>
            </a:r>
            <a:endParaRPr lang="en-IN" sz="2000" b="0" dirty="0">
              <a:solidFill>
                <a:schemeClr val="tx1"/>
              </a:solidFill>
              <a:latin typeface="Times New Roman" pitchFamily="18" charset="0"/>
              <a:cs typeface="Times New Roman" pitchFamily="18" charset="0"/>
            </a:endParaRPr>
          </a:p>
          <a:p>
            <a:pPr lvl="0"/>
            <a:r>
              <a:rPr lang="en-US" sz="2000" b="0" dirty="0">
                <a:solidFill>
                  <a:schemeClr val="tx1"/>
                </a:solidFill>
                <a:latin typeface="Times New Roman" pitchFamily="18" charset="0"/>
                <a:cs typeface="Times New Roman" pitchFamily="18" charset="0"/>
              </a:rPr>
              <a:t>To measure the learning rate of the subject. </a:t>
            </a:r>
          </a:p>
          <a:p>
            <a:pPr lvl="0"/>
            <a:r>
              <a:rPr lang="en-US" sz="2000" dirty="0">
                <a:solidFill>
                  <a:schemeClr val="tx1"/>
                </a:solidFill>
                <a:latin typeface="Times New Roman" pitchFamily="18" charset="0"/>
                <a:cs typeface="Times New Roman" pitchFamily="18" charset="0"/>
              </a:rPr>
              <a:t>Equipment Required:</a:t>
            </a:r>
          </a:p>
          <a:p>
            <a:pPr marL="457200" lvl="0" indent="-457200">
              <a:buAutoNum type="arabicPeriod"/>
            </a:pPr>
            <a:r>
              <a:rPr lang="en-US" sz="2000" b="0" dirty="0">
                <a:solidFill>
                  <a:schemeClr val="tx1"/>
                </a:solidFill>
                <a:latin typeface="Times New Roman" pitchFamily="18" charset="0"/>
                <a:cs typeface="Times New Roman" pitchFamily="18" charset="0"/>
              </a:rPr>
              <a:t>Cord Binding Experiment board.</a:t>
            </a:r>
          </a:p>
          <a:p>
            <a:pPr marL="457200" lvl="0" indent="-457200">
              <a:buAutoNum type="arabicPeriod"/>
            </a:pPr>
            <a:r>
              <a:rPr lang="en-US" sz="2000" b="0" dirty="0">
                <a:solidFill>
                  <a:schemeClr val="tx1"/>
                </a:solidFill>
                <a:latin typeface="Times New Roman" pitchFamily="18" charset="0"/>
                <a:cs typeface="Times New Roman" pitchFamily="18" charset="0"/>
              </a:rPr>
              <a:t>Cord</a:t>
            </a:r>
          </a:p>
          <a:p>
            <a:pPr marL="457200" lvl="0" indent="-457200">
              <a:buAutoNum type="arabicPeriod"/>
            </a:pPr>
            <a:r>
              <a:rPr lang="en-US" sz="2000" b="0" dirty="0">
                <a:solidFill>
                  <a:schemeClr val="tx1"/>
                </a:solidFill>
                <a:latin typeface="Times New Roman" pitchFamily="18" charset="0"/>
                <a:cs typeface="Times New Roman" pitchFamily="18" charset="0"/>
              </a:rPr>
              <a:t>Stop Watch</a:t>
            </a:r>
          </a:p>
          <a:p>
            <a:pPr marL="457200" lvl="0" indent="-457200">
              <a:buAutoNum type="arabicPeriod"/>
            </a:pPr>
            <a:r>
              <a:rPr lang="en-US" sz="2000" b="0" dirty="0">
                <a:solidFill>
                  <a:schemeClr val="tx1"/>
                </a:solidFill>
                <a:latin typeface="Times New Roman" pitchFamily="18" charset="0"/>
                <a:cs typeface="Times New Roman" pitchFamily="18" charset="0"/>
              </a:rPr>
              <a:t>Recording Sheets</a:t>
            </a:r>
          </a:p>
          <a:p>
            <a:pPr marL="457200" lvl="0" indent="-457200">
              <a:buAutoNum type="arabicPeriod"/>
            </a:pPr>
            <a:r>
              <a:rPr lang="en-US" sz="2000" b="0" dirty="0">
                <a:solidFill>
                  <a:schemeClr val="tx1"/>
                </a:solidFill>
                <a:latin typeface="Times New Roman" pitchFamily="18" charset="0"/>
                <a:cs typeface="Times New Roman" pitchFamily="18" charset="0"/>
              </a:rPr>
              <a:t>Eye fatigue tester.</a:t>
            </a:r>
          </a:p>
          <a:p>
            <a:pPr marL="457200" lvl="0" indent="-457200">
              <a:buAutoNum type="arabicPeriod"/>
            </a:pPr>
            <a:endParaRPr lang="en-US" sz="2000" b="0" dirty="0">
              <a:latin typeface="Times New Roman" pitchFamily="18" charset="0"/>
              <a:cs typeface="Times New Roman" pitchFamily="18" charset="0"/>
            </a:endParaRPr>
          </a:p>
          <a:p>
            <a:pPr lvl="0"/>
            <a:endParaRPr lang="en-IN" sz="2000" b="0" dirty="0">
              <a:latin typeface="Times New Roman" pitchFamily="18" charset="0"/>
              <a:cs typeface="Times New Roman" pitchFamily="18" charset="0"/>
            </a:endParaRPr>
          </a:p>
          <a:p>
            <a:r>
              <a:rPr lang="en-US" sz="2000" b="0" dirty="0">
                <a:latin typeface="Times New Roman" pitchFamily="18" charset="0"/>
                <a:cs typeface="Times New Roman" pitchFamily="18" charset="0"/>
              </a:rPr>
              <a:t> </a:t>
            </a:r>
            <a:endParaRPr lang="en-IN" sz="2000" b="0" dirty="0">
              <a:latin typeface="Times New Roman" pitchFamily="18" charset="0"/>
              <a:cs typeface="Times New Roman"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955" y="770404"/>
            <a:ext cx="11479910" cy="8720621"/>
          </a:xfrm>
        </p:spPr>
        <p:txBody>
          <a:bodyPr/>
          <a:lstStyle/>
          <a:p>
            <a:r>
              <a:rPr lang="en-IN" sz="2000" dirty="0">
                <a:solidFill>
                  <a:schemeClr val="tx1"/>
                </a:solidFill>
                <a:latin typeface="Times New Roman" pitchFamily="18" charset="0"/>
                <a:cs typeface="Times New Roman" pitchFamily="18" charset="0"/>
              </a:rPr>
              <a:t>Operation: </a:t>
            </a:r>
            <a:br>
              <a:rPr lang="en-IN" sz="2000" dirty="0">
                <a:solidFill>
                  <a:schemeClr val="tx1"/>
                </a:solidFill>
                <a:latin typeface="Times New Roman" pitchFamily="18" charset="0"/>
                <a:cs typeface="Times New Roman" pitchFamily="18" charset="0"/>
              </a:rPr>
            </a:br>
            <a:r>
              <a:rPr lang="en-IN" sz="2000" b="0" dirty="0">
                <a:solidFill>
                  <a:schemeClr val="tx1"/>
                </a:solidFill>
                <a:latin typeface="Times New Roman" pitchFamily="18" charset="0"/>
                <a:cs typeface="Times New Roman" pitchFamily="18" charset="0"/>
              </a:rPr>
              <a:t>1. Eye Fatigue test is recorded before the experiment.</a:t>
            </a:r>
            <a:br>
              <a:rPr lang="en-IN" sz="2000" b="0" dirty="0">
                <a:solidFill>
                  <a:schemeClr val="tx1"/>
                </a:solidFill>
                <a:latin typeface="Times New Roman" pitchFamily="18" charset="0"/>
                <a:cs typeface="Times New Roman" pitchFamily="18" charset="0"/>
              </a:rPr>
            </a:br>
            <a:r>
              <a:rPr lang="en-IN" sz="2000" b="0" dirty="0">
                <a:solidFill>
                  <a:schemeClr val="tx1"/>
                </a:solidFill>
                <a:latin typeface="Times New Roman" pitchFamily="18" charset="0"/>
                <a:cs typeface="Times New Roman" pitchFamily="18" charset="0"/>
              </a:rPr>
              <a:t>2. The operation of cord binding is done in sequence.</a:t>
            </a:r>
            <a:br>
              <a:rPr lang="en-IN" sz="2000" b="0" dirty="0">
                <a:solidFill>
                  <a:schemeClr val="tx1"/>
                </a:solidFill>
                <a:latin typeface="Times New Roman" pitchFamily="18" charset="0"/>
                <a:cs typeface="Times New Roman" pitchFamily="18" charset="0"/>
              </a:rPr>
            </a:br>
            <a:r>
              <a:rPr lang="en-IN" sz="2000" b="0" dirty="0">
                <a:solidFill>
                  <a:schemeClr val="tx1"/>
                </a:solidFill>
                <a:latin typeface="Times New Roman" pitchFamily="18" charset="0"/>
                <a:cs typeface="Times New Roman" pitchFamily="18" charset="0"/>
              </a:rPr>
              <a:t>3. Time taken to complete the binding is recorded.</a:t>
            </a:r>
            <a:br>
              <a:rPr lang="en-IN" sz="2000" b="0" dirty="0">
                <a:solidFill>
                  <a:schemeClr val="tx1"/>
                </a:solidFill>
                <a:latin typeface="Times New Roman" pitchFamily="18" charset="0"/>
                <a:cs typeface="Times New Roman" pitchFamily="18" charset="0"/>
              </a:rPr>
            </a:br>
            <a:r>
              <a:rPr lang="en-IN" sz="2000" b="0" dirty="0">
                <a:solidFill>
                  <a:schemeClr val="tx1"/>
                </a:solidFill>
                <a:latin typeface="Times New Roman" pitchFamily="18" charset="0"/>
                <a:cs typeface="Times New Roman" pitchFamily="18" charset="0"/>
              </a:rPr>
              <a:t>4. The experiment is repeated 2 to 3 times for 30 cycle.</a:t>
            </a:r>
            <a:br>
              <a:rPr lang="en-IN" sz="2000" b="0" dirty="0">
                <a:solidFill>
                  <a:schemeClr val="tx1"/>
                </a:solidFill>
                <a:latin typeface="Times New Roman" pitchFamily="18" charset="0"/>
                <a:cs typeface="Times New Roman" pitchFamily="18" charset="0"/>
              </a:rPr>
            </a:br>
            <a:r>
              <a:rPr lang="en-IN" sz="2000" b="0" dirty="0">
                <a:solidFill>
                  <a:schemeClr val="tx1"/>
                </a:solidFill>
                <a:latin typeface="Times New Roman" pitchFamily="18" charset="0"/>
                <a:cs typeface="Times New Roman" pitchFamily="18" charset="0"/>
              </a:rPr>
              <a:t>5. The eye fatigue test is tested after the experiment.</a:t>
            </a:r>
            <a:br>
              <a:rPr lang="en-IN" sz="2000" b="0" dirty="0">
                <a:solidFill>
                  <a:schemeClr val="tx1"/>
                </a:solidFill>
                <a:latin typeface="Times New Roman" pitchFamily="18" charset="0"/>
                <a:cs typeface="Times New Roman" pitchFamily="18" charset="0"/>
              </a:rPr>
            </a:br>
            <a:br>
              <a:rPr lang="en-IN" dirty="0"/>
            </a:br>
            <a:r>
              <a:rPr lang="en-IN" sz="2000" dirty="0">
                <a:solidFill>
                  <a:schemeClr val="tx1"/>
                </a:solidFill>
                <a:latin typeface="Times New Roman" pitchFamily="18" charset="0"/>
                <a:cs typeface="Times New Roman" pitchFamily="18" charset="0"/>
              </a:rPr>
              <a:t>Diagram:</a:t>
            </a: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2063931" y="3431780"/>
            <a:ext cx="7667899" cy="285145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08F8A85-C1D3-4559-9AD4-2918C6FCC5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7217" y="1473531"/>
            <a:ext cx="6295994" cy="4721996"/>
          </a:xfrm>
        </p:spPr>
      </p:pic>
      <p:sp>
        <p:nvSpPr>
          <p:cNvPr id="4" name="Title 1">
            <a:extLst>
              <a:ext uri="{FF2B5EF4-FFF2-40B4-BE49-F238E27FC236}">
                <a16:creationId xmlns:a16="http://schemas.microsoft.com/office/drawing/2014/main" id="{E3C71946-C97C-467E-AD25-654D07016962}"/>
              </a:ext>
            </a:extLst>
          </p:cNvPr>
          <p:cNvSpPr>
            <a:spLocks noGrp="1"/>
          </p:cNvSpPr>
          <p:nvPr>
            <p:ph type="title"/>
          </p:nvPr>
        </p:nvSpPr>
        <p:spPr>
          <a:xfrm>
            <a:off x="1595438" y="769938"/>
            <a:ext cx="10498137" cy="472209"/>
          </a:xfrm>
        </p:spPr>
        <p:txBody>
          <a:bodyPr/>
          <a:lstStyle/>
          <a:p>
            <a:r>
              <a:rPr lang="en-US" sz="2400" dirty="0">
                <a:solidFill>
                  <a:srgbClr val="C00000"/>
                </a:solidFill>
                <a:latin typeface="Times New Roman" pitchFamily="18" charset="0"/>
                <a:cs typeface="Times New Roman" pitchFamily="18" charset="0"/>
              </a:rPr>
              <a:t>Co</a:t>
            </a:r>
            <a:r>
              <a:rPr lang="en-IN" sz="2400" dirty="0" err="1">
                <a:solidFill>
                  <a:srgbClr val="C00000"/>
                </a:solidFill>
                <a:latin typeface="Times New Roman" pitchFamily="18" charset="0"/>
                <a:cs typeface="Times New Roman" pitchFamily="18" charset="0"/>
              </a:rPr>
              <a:t>rd</a:t>
            </a:r>
            <a:r>
              <a:rPr lang="en-IN" sz="2400" dirty="0">
                <a:solidFill>
                  <a:srgbClr val="C00000"/>
                </a:solidFill>
                <a:latin typeface="Times New Roman" pitchFamily="18" charset="0"/>
                <a:cs typeface="Times New Roman" pitchFamily="18" charset="0"/>
              </a:rPr>
              <a:t> Binding</a:t>
            </a:r>
          </a:p>
        </p:txBody>
      </p:sp>
    </p:spTree>
    <p:extLst>
      <p:ext uri="{BB962C8B-B14F-4D97-AF65-F5344CB8AC3E}">
        <p14:creationId xmlns:p14="http://schemas.microsoft.com/office/powerpoint/2010/main" val="422822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670561"/>
            <a:ext cx="11862217" cy="564542"/>
          </a:xfrm>
        </p:spPr>
        <p:txBody>
          <a:bodyPr/>
          <a:lstStyle/>
          <a:p>
            <a:r>
              <a:rPr lang="en-IN" dirty="0">
                <a:latin typeface="Times New Roman" pitchFamily="18" charset="0"/>
                <a:cs typeface="Times New Roman" pitchFamily="18" charset="0"/>
              </a:rPr>
              <a:t>Data</a:t>
            </a:r>
          </a:p>
        </p:txBody>
      </p:sp>
      <p:pic>
        <p:nvPicPr>
          <p:cNvPr id="7170" name="Picture 2"/>
          <p:cNvPicPr>
            <a:picLocks noGrp="1" noChangeAspect="1" noChangeArrowheads="1"/>
          </p:cNvPicPr>
          <p:nvPr>
            <p:ph idx="1"/>
          </p:nvPr>
        </p:nvPicPr>
        <p:blipFill>
          <a:blip r:embed="rId2"/>
          <a:srcRect/>
          <a:stretch>
            <a:fillRect/>
          </a:stretch>
        </p:blipFill>
        <p:spPr bwMode="auto">
          <a:xfrm>
            <a:off x="987904" y="1170432"/>
            <a:ext cx="10364950" cy="510844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718430"/>
          </a:xfrm>
        </p:spPr>
        <p:txBody>
          <a:bodyPr/>
          <a:lstStyle/>
          <a:p>
            <a:pPr algn="ctr"/>
            <a:r>
              <a:rPr lang="en-IN" sz="4000" dirty="0">
                <a:solidFill>
                  <a:srgbClr val="C00000"/>
                </a:solidFill>
                <a:latin typeface="Times New Roman" pitchFamily="18" charset="0"/>
                <a:cs typeface="Times New Roman" pitchFamily="18" charset="0"/>
              </a:rPr>
              <a:t>Study of Depth Perception Meter</a:t>
            </a:r>
          </a:p>
        </p:txBody>
      </p:sp>
      <p:sp>
        <p:nvSpPr>
          <p:cNvPr id="3" name="Content Placeholder 2"/>
          <p:cNvSpPr>
            <a:spLocks noGrp="1"/>
          </p:cNvSpPr>
          <p:nvPr>
            <p:ph idx="1"/>
          </p:nvPr>
        </p:nvSpPr>
        <p:spPr>
          <a:xfrm>
            <a:off x="209007" y="1515291"/>
            <a:ext cx="11982994" cy="6678588"/>
          </a:xfrm>
        </p:spPr>
        <p:txBody>
          <a:bodyPr/>
          <a:lstStyle/>
          <a:p>
            <a:r>
              <a:rPr lang="en-US" sz="2000" dirty="0">
                <a:solidFill>
                  <a:schemeClr val="tx1"/>
                </a:solidFill>
                <a:latin typeface="Times New Roman" pitchFamily="18" charset="0"/>
                <a:cs typeface="Times New Roman" pitchFamily="18" charset="0"/>
              </a:rPr>
              <a:t>Objectives</a:t>
            </a:r>
            <a:r>
              <a:rPr lang="en-US" sz="2000" b="0" dirty="0">
                <a:solidFill>
                  <a:schemeClr val="tx1"/>
                </a:solidFill>
                <a:latin typeface="Times New Roman" pitchFamily="18" charset="0"/>
                <a:cs typeface="Times New Roman" pitchFamily="18" charset="0"/>
              </a:rPr>
              <a:t>:  </a:t>
            </a:r>
            <a:endParaRPr lang="en-IN" sz="2000" b="0" dirty="0">
              <a:solidFill>
                <a:schemeClr val="tx1"/>
              </a:solidFill>
              <a:latin typeface="Times New Roman" pitchFamily="18" charset="0"/>
              <a:cs typeface="Times New Roman" pitchFamily="18" charset="0"/>
            </a:endParaRPr>
          </a:p>
          <a:p>
            <a:r>
              <a:rPr lang="en-US" sz="2000" b="0" dirty="0">
                <a:latin typeface="Times New Roman" pitchFamily="18" charset="0"/>
                <a:cs typeface="Times New Roman" pitchFamily="18" charset="0"/>
              </a:rPr>
              <a:t> </a:t>
            </a:r>
            <a:r>
              <a:rPr lang="en-IN" sz="2000" b="0" dirty="0">
                <a:latin typeface="Times New Roman" pitchFamily="18" charset="0"/>
                <a:cs typeface="Times New Roman" pitchFamily="18" charset="0"/>
              </a:rPr>
              <a:t>1.</a:t>
            </a:r>
            <a:r>
              <a:rPr lang="en-IN" sz="2000" b="0" dirty="0">
                <a:solidFill>
                  <a:schemeClr val="tx1"/>
                </a:solidFill>
                <a:latin typeface="Times New Roman" pitchFamily="18" charset="0"/>
                <a:cs typeface="Times New Roman" pitchFamily="18" charset="0"/>
              </a:rPr>
              <a:t> </a:t>
            </a:r>
            <a:r>
              <a:rPr lang="en-US" sz="2000" b="0" dirty="0">
                <a:solidFill>
                  <a:schemeClr val="tx1"/>
                </a:solidFill>
                <a:latin typeface="Times New Roman" pitchFamily="18" charset="0"/>
                <a:cs typeface="Times New Roman" pitchFamily="18" charset="0"/>
              </a:rPr>
              <a:t>To measure depth perception of a subject with respect to specified arrangements.</a:t>
            </a:r>
            <a:endParaRPr lang="en-IN" sz="2000" b="0" dirty="0">
              <a:solidFill>
                <a:schemeClr val="tx1"/>
              </a:solidFill>
              <a:latin typeface="Times New Roman" pitchFamily="18" charset="0"/>
              <a:cs typeface="Times New Roman" pitchFamily="18" charset="0"/>
            </a:endParaRPr>
          </a:p>
          <a:p>
            <a:pPr lvl="0"/>
            <a:r>
              <a:rPr lang="en-US" sz="2000" b="0" dirty="0">
                <a:solidFill>
                  <a:schemeClr val="tx1"/>
                </a:solidFill>
                <a:latin typeface="Times New Roman" pitchFamily="18" charset="0"/>
                <a:cs typeface="Times New Roman" pitchFamily="18" charset="0"/>
              </a:rPr>
              <a:t>2. To assess the  depth perception of the subject.</a:t>
            </a:r>
            <a:endParaRPr lang="en-IN" sz="2000" b="0" dirty="0">
              <a:solidFill>
                <a:schemeClr val="tx1"/>
              </a:solidFill>
              <a:latin typeface="Times New Roman" pitchFamily="18" charset="0"/>
              <a:cs typeface="Times New Roman" pitchFamily="18" charset="0"/>
            </a:endParaRPr>
          </a:p>
          <a:p>
            <a:pPr lvl="0"/>
            <a:r>
              <a:rPr lang="en-US" sz="2000" b="0" dirty="0">
                <a:solidFill>
                  <a:schemeClr val="tx1"/>
                </a:solidFill>
                <a:latin typeface="Times New Roman" pitchFamily="18" charset="0"/>
                <a:cs typeface="Times New Roman" pitchFamily="18" charset="0"/>
              </a:rPr>
              <a:t>3. To measure the learning rate of the subject for this job</a:t>
            </a:r>
            <a:r>
              <a:rPr lang="en-US" sz="2000" b="0" dirty="0">
                <a:latin typeface="Times New Roman" pitchFamily="18" charset="0"/>
                <a:cs typeface="Times New Roman" pitchFamily="18" charset="0"/>
              </a:rPr>
              <a:t>.</a:t>
            </a:r>
          </a:p>
          <a:p>
            <a:pPr lvl="0"/>
            <a:r>
              <a:rPr lang="en-US" sz="2000" dirty="0">
                <a:solidFill>
                  <a:schemeClr val="tx1"/>
                </a:solidFill>
                <a:latin typeface="Times New Roman" pitchFamily="18" charset="0"/>
                <a:cs typeface="Times New Roman" pitchFamily="18" charset="0"/>
              </a:rPr>
              <a:t>Measuring Instruments</a:t>
            </a:r>
            <a:r>
              <a:rPr lang="en-US" sz="2000" dirty="0">
                <a:latin typeface="Times New Roman" pitchFamily="18" charset="0"/>
                <a:cs typeface="Times New Roman" pitchFamily="18" charset="0"/>
              </a:rPr>
              <a:t>:</a:t>
            </a:r>
          </a:p>
          <a:p>
            <a:pPr lvl="0"/>
            <a:r>
              <a:rPr lang="en-US" sz="2000" b="0" dirty="0">
                <a:solidFill>
                  <a:schemeClr val="tx1"/>
                </a:solidFill>
                <a:latin typeface="Times New Roman" pitchFamily="18" charset="0"/>
                <a:cs typeface="Times New Roman" pitchFamily="18" charset="0"/>
              </a:rPr>
              <a:t>1. Digital Flicker Visual Fatigue tester.</a:t>
            </a:r>
          </a:p>
          <a:p>
            <a:pPr lvl="0"/>
            <a:r>
              <a:rPr lang="en-US" sz="2000" b="0" dirty="0">
                <a:solidFill>
                  <a:schemeClr val="tx1"/>
                </a:solidFill>
                <a:latin typeface="Times New Roman" pitchFamily="18" charset="0"/>
                <a:cs typeface="Times New Roman" pitchFamily="18" charset="0"/>
              </a:rPr>
              <a:t>2. Depth Measuring scale in perception tester.</a:t>
            </a:r>
          </a:p>
          <a:p>
            <a:pPr lvl="0"/>
            <a:r>
              <a:rPr lang="en-US" sz="2000" dirty="0">
                <a:solidFill>
                  <a:schemeClr val="tx1"/>
                </a:solidFill>
                <a:latin typeface="Times New Roman" pitchFamily="18" charset="0"/>
                <a:cs typeface="Times New Roman" pitchFamily="18" charset="0"/>
              </a:rPr>
              <a:t>Operation:</a:t>
            </a:r>
          </a:p>
          <a:p>
            <a:pPr marL="457200" lvl="0" indent="-457200">
              <a:buAutoNum type="arabicPeriod"/>
            </a:pPr>
            <a:r>
              <a:rPr lang="en-US" sz="2000" b="0" dirty="0">
                <a:solidFill>
                  <a:schemeClr val="tx1"/>
                </a:solidFill>
                <a:latin typeface="Times New Roman" pitchFamily="18" charset="0"/>
                <a:cs typeface="Times New Roman" pitchFamily="18" charset="0"/>
              </a:rPr>
              <a:t>The subject should be at specific position and adjust the chin rest to bring the eyes of subject to about same position as deep hole of tester.</a:t>
            </a:r>
          </a:p>
          <a:p>
            <a:pPr marL="457200" lvl="0" indent="-457200">
              <a:buAutoNum type="arabicPeriod"/>
            </a:pPr>
            <a:r>
              <a:rPr lang="en-US" sz="2000" b="0" dirty="0">
                <a:solidFill>
                  <a:schemeClr val="tx1"/>
                </a:solidFill>
                <a:latin typeface="Times New Roman" pitchFamily="18" charset="0"/>
                <a:cs typeface="Times New Roman" pitchFamily="18" charset="0"/>
              </a:rPr>
              <a:t>The power should be switch on and let subject hold the grip button of the reaction signal cord.</a:t>
            </a:r>
          </a:p>
          <a:p>
            <a:pPr lvl="0"/>
            <a:endParaRPr lang="en-US" sz="2000" b="0" dirty="0">
              <a:latin typeface="Times New Roman" pitchFamily="18" charset="0"/>
              <a:cs typeface="Times New Roman" pitchFamily="18" charset="0"/>
            </a:endParaRPr>
          </a:p>
          <a:p>
            <a:pPr lvl="0"/>
            <a:endParaRPr lang="en-IN" sz="2000" b="0" dirty="0">
              <a:latin typeface="Times New Roman" pitchFamily="18" charset="0"/>
              <a:cs typeface="Times New Roman" pitchFamily="18" charset="0"/>
            </a:endParaRPr>
          </a:p>
          <a:p>
            <a:r>
              <a:rPr lang="en-US" sz="2000" b="0" dirty="0">
                <a:latin typeface="Times New Roman" pitchFamily="18" charset="0"/>
                <a:cs typeface="Times New Roman" pitchFamily="18" charset="0"/>
              </a:rPr>
              <a:t> </a:t>
            </a:r>
            <a:endParaRPr lang="en-IN" sz="2000" b="0" dirty="0">
              <a:latin typeface="Times New Roman" pitchFamily="18" charset="0"/>
              <a:cs typeface="Times New Roman"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97" y="770405"/>
            <a:ext cx="10498667" cy="410654"/>
          </a:xfrm>
        </p:spPr>
        <p:txBody>
          <a:bodyPr/>
          <a:lstStyle/>
          <a:p>
            <a:r>
              <a:rPr lang="en-IN" sz="2000" dirty="0">
                <a:solidFill>
                  <a:srgbClr val="C00000"/>
                </a:solidFill>
                <a:latin typeface="Times New Roman" pitchFamily="18" charset="0"/>
                <a:cs typeface="Times New Roman" pitchFamily="18" charset="0"/>
              </a:rPr>
              <a:t>Depth perception tester Contd..</a:t>
            </a:r>
          </a:p>
        </p:txBody>
      </p:sp>
      <p:sp>
        <p:nvSpPr>
          <p:cNvPr id="3" name="Content Placeholder 2"/>
          <p:cNvSpPr>
            <a:spLocks noGrp="1"/>
          </p:cNvSpPr>
          <p:nvPr>
            <p:ph idx="1"/>
          </p:nvPr>
        </p:nvSpPr>
        <p:spPr>
          <a:xfrm>
            <a:off x="445665" y="1249704"/>
            <a:ext cx="11389284" cy="3396086"/>
          </a:xfrm>
        </p:spPr>
        <p:txBody>
          <a:bodyPr/>
          <a:lstStyle/>
          <a:p>
            <a:pPr marL="457200" indent="-457200">
              <a:buAutoNum type="arabicPeriod" startAt="3"/>
            </a:pPr>
            <a:r>
              <a:rPr lang="en-IN" sz="2000" b="0" dirty="0">
                <a:solidFill>
                  <a:schemeClr val="tx1"/>
                </a:solidFill>
                <a:latin typeface="Times New Roman" pitchFamily="18" charset="0"/>
                <a:cs typeface="Times New Roman" pitchFamily="18" charset="0"/>
              </a:rPr>
              <a:t>The speed selection switch should be set at 25 mm/sec. The direction lever should be moved from left to right position.</a:t>
            </a:r>
          </a:p>
          <a:p>
            <a:pPr marL="457200" indent="-457200">
              <a:buAutoNum type="arabicPeriod" startAt="3"/>
            </a:pPr>
            <a:r>
              <a:rPr lang="en-IN" sz="2000" b="0" dirty="0">
                <a:solidFill>
                  <a:schemeClr val="tx1"/>
                </a:solidFill>
                <a:latin typeface="Times New Roman" pitchFamily="18" charset="0"/>
                <a:cs typeface="Times New Roman" pitchFamily="18" charset="0"/>
              </a:rPr>
              <a:t>The other person will move the direction indicator lever to the direction of the mean position.</a:t>
            </a:r>
          </a:p>
          <a:p>
            <a:pPr marL="457200" indent="-457200">
              <a:buAutoNum type="arabicPeriod" startAt="3"/>
            </a:pPr>
            <a:r>
              <a:rPr lang="en-IN" sz="2000" b="0" dirty="0">
                <a:solidFill>
                  <a:schemeClr val="tx1"/>
                </a:solidFill>
                <a:latin typeface="Times New Roman" pitchFamily="18" charset="0"/>
                <a:cs typeface="Times New Roman" pitchFamily="18" charset="0"/>
              </a:rPr>
              <a:t>When the mean position is reached then activates the reaction button.</a:t>
            </a:r>
          </a:p>
          <a:p>
            <a:pPr marL="457200" indent="-457200">
              <a:buAutoNum type="arabicPeriod" startAt="3"/>
            </a:pPr>
            <a:r>
              <a:rPr lang="en-IN" sz="2000" b="0" dirty="0">
                <a:solidFill>
                  <a:schemeClr val="tx1"/>
                </a:solidFill>
                <a:latin typeface="Times New Roman" pitchFamily="18" charset="0"/>
                <a:cs typeface="Times New Roman" pitchFamily="18" charset="0"/>
              </a:rPr>
              <a:t>The deviation from the mean position is measured on the measuring scale of tester.</a:t>
            </a:r>
          </a:p>
          <a:p>
            <a:pPr marL="457200" indent="-457200">
              <a:buAutoNum type="arabicPeriod" startAt="3"/>
            </a:pPr>
            <a:r>
              <a:rPr lang="en-IN" sz="2000" b="0" dirty="0">
                <a:solidFill>
                  <a:schemeClr val="tx1"/>
                </a:solidFill>
                <a:latin typeface="Times New Roman" pitchFamily="18" charset="0"/>
                <a:cs typeface="Times New Roman" pitchFamily="18" charset="0"/>
              </a:rPr>
              <a:t>Repeat the process for 30 more cycles.</a:t>
            </a:r>
          </a:p>
          <a:p>
            <a:pPr marL="457200" indent="-457200"/>
            <a:r>
              <a:rPr lang="en-IN" sz="2000" dirty="0">
                <a:solidFill>
                  <a:schemeClr val="tx1"/>
                </a:solidFill>
                <a:latin typeface="Times New Roman" pitchFamily="18" charset="0"/>
                <a:cs typeface="Times New Roman" pitchFamily="18" charset="0"/>
              </a:rPr>
              <a:t>Diagram:</a:t>
            </a:r>
            <a:r>
              <a:rPr lang="en-IN" sz="2000" b="0" dirty="0">
                <a:solidFill>
                  <a:schemeClr val="tx1"/>
                </a:solidFill>
                <a:latin typeface="Times New Roman" pitchFamily="18" charset="0"/>
                <a:cs typeface="Times New Roman" pitchFamily="18" charset="0"/>
              </a:rPr>
              <a:t> </a:t>
            </a:r>
          </a:p>
          <a:p>
            <a:pPr marL="457200" indent="-457200">
              <a:buAutoNum type="arabicPeriod" startAt="3"/>
            </a:pPr>
            <a:endParaRPr lang="en-IN" sz="2000" b="0" dirty="0">
              <a:solidFill>
                <a:schemeClr val="tx1"/>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a:stretch>
            <a:fillRect/>
          </a:stretch>
        </p:blipFill>
        <p:spPr bwMode="auto">
          <a:xfrm>
            <a:off x="1998617" y="3762103"/>
            <a:ext cx="8177349" cy="269094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heme1">
  <a:themeElements>
    <a:clrScheme name="">
      <a:dk1>
        <a:srgbClr val="000000"/>
      </a:dk1>
      <a:lt1>
        <a:srgbClr val="FFFFFF"/>
      </a:lt1>
      <a:dk2>
        <a:srgbClr val="3E3866"/>
      </a:dk2>
      <a:lt2>
        <a:srgbClr val="7B7A7A"/>
      </a:lt2>
      <a:accent1>
        <a:srgbClr val="8C9CC3"/>
      </a:accent1>
      <a:accent2>
        <a:srgbClr val="C8D4E8"/>
      </a:accent2>
      <a:accent3>
        <a:srgbClr val="FFFFFF"/>
      </a:accent3>
      <a:accent4>
        <a:srgbClr val="000000"/>
      </a:accent4>
      <a:accent5>
        <a:srgbClr val="C5CBDE"/>
      </a:accent5>
      <a:accent6>
        <a:srgbClr val="B5C0D2"/>
      </a:accent6>
      <a:hlink>
        <a:srgbClr val="BA313B"/>
      </a:hlink>
      <a:folHlink>
        <a:srgbClr val="6F211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8C9CC3"/>
        </a:accent1>
        <a:accent2>
          <a:srgbClr val="333399"/>
        </a:accent2>
        <a:accent3>
          <a:srgbClr val="FFFFFF"/>
        </a:accent3>
        <a:accent4>
          <a:srgbClr val="000000"/>
        </a:accent4>
        <a:accent5>
          <a:srgbClr val="C5CBDE"/>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7B7A7A"/>
        </a:lt2>
        <a:accent1>
          <a:srgbClr val="8C9CC3"/>
        </a:accent1>
        <a:accent2>
          <a:srgbClr val="C4CADD"/>
        </a:accent2>
        <a:accent3>
          <a:srgbClr val="FFFFFF"/>
        </a:accent3>
        <a:accent4>
          <a:srgbClr val="000000"/>
        </a:accent4>
        <a:accent5>
          <a:srgbClr val="C5CBDE"/>
        </a:accent5>
        <a:accent6>
          <a:srgbClr val="B1B7C8"/>
        </a:accent6>
        <a:hlink>
          <a:srgbClr val="BA313B"/>
        </a:hlink>
        <a:folHlink>
          <a:srgbClr val="6F2116"/>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3E3866"/>
        </a:dk2>
        <a:lt2>
          <a:srgbClr val="7B7A7A"/>
        </a:lt2>
        <a:accent1>
          <a:srgbClr val="8C9CC3"/>
        </a:accent1>
        <a:accent2>
          <a:srgbClr val="C4CADD"/>
        </a:accent2>
        <a:accent3>
          <a:srgbClr val="FFFFFF"/>
        </a:accent3>
        <a:accent4>
          <a:srgbClr val="000000"/>
        </a:accent4>
        <a:accent5>
          <a:srgbClr val="C5CBDE"/>
        </a:accent5>
        <a:accent6>
          <a:srgbClr val="B1B7C8"/>
        </a:accent6>
        <a:hlink>
          <a:srgbClr val="BA313B"/>
        </a:hlink>
        <a:folHlink>
          <a:srgbClr val="6F2116"/>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3E3866"/>
        </a:dk2>
        <a:lt2>
          <a:srgbClr val="7B7A7A"/>
        </a:lt2>
        <a:accent1>
          <a:srgbClr val="67909A"/>
        </a:accent1>
        <a:accent2>
          <a:srgbClr val="C4CADD"/>
        </a:accent2>
        <a:accent3>
          <a:srgbClr val="FFFFFF"/>
        </a:accent3>
        <a:accent4>
          <a:srgbClr val="000000"/>
        </a:accent4>
        <a:accent5>
          <a:srgbClr val="B8C6CA"/>
        </a:accent5>
        <a:accent6>
          <a:srgbClr val="B1B7C8"/>
        </a:accent6>
        <a:hlink>
          <a:srgbClr val="BA313B"/>
        </a:hlink>
        <a:folHlink>
          <a:srgbClr val="6F211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4A9AEB30-0D28-4ED6-9541-D6639562C547}" vid="{A9980F37-68E8-4284-88DF-FD40F8C55E8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fd3f21c3-2647-422c-933d-6dbe2206755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4ADC13851A764694770CD12FB18CD6" ma:contentTypeVersion="3" ma:contentTypeDescription="Create a new document." ma:contentTypeScope="" ma:versionID="bf90880139de3f67405219fec7b2bdea">
  <xsd:schema xmlns:xsd="http://www.w3.org/2001/XMLSchema" xmlns:xs="http://www.w3.org/2001/XMLSchema" xmlns:p="http://schemas.microsoft.com/office/2006/metadata/properties" xmlns:ns2="fd3f21c3-2647-422c-933d-6dbe22067550" targetNamespace="http://schemas.microsoft.com/office/2006/metadata/properties" ma:root="true" ma:fieldsID="f92cd0176e940d752d4644e7f073e6bb" ns2:_="">
    <xsd:import namespace="fd3f21c3-2647-422c-933d-6dbe22067550"/>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3f21c3-2647-422c-933d-6dbe22067550"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3E25E4-4E18-43A4-AF3D-B5BCB33BA9C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EF05827-9741-4FC9-91D7-FC918932AC35}"/>
</file>

<file path=customXml/itemProps3.xml><?xml version="1.0" encoding="utf-8"?>
<ds:datastoreItem xmlns:ds="http://schemas.openxmlformats.org/officeDocument/2006/customXml" ds:itemID="{8EF11F2A-8A52-4BCF-B09C-4A0BFF46F0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1246</TotalTime>
  <Words>539</Words>
  <Application>Microsoft Office PowerPoint</Application>
  <PresentationFormat>Widescreen</PresentationFormat>
  <Paragraphs>86</Paragraphs>
  <Slides>14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Times New Roman</vt:lpstr>
      <vt:lpstr>Wingdings</vt:lpstr>
      <vt:lpstr>Theme1</vt:lpstr>
      <vt:lpstr>Equation</vt:lpstr>
      <vt:lpstr>Work System Design Lab</vt:lpstr>
      <vt:lpstr> Measurement and analysis of ergonomic variables with </vt:lpstr>
      <vt:lpstr>How to measure eye fatigue?</vt:lpstr>
      <vt:lpstr>Study on Cord Binding tester</vt:lpstr>
      <vt:lpstr>Operation:  1. Eye Fatigue test is recorded before the experiment. 2. The operation of cord binding is done in sequence. 3. Time taken to complete the binding is recorded. 4. The experiment is repeated 2 to 3 times for 30 cycle. 5. The eye fatigue test is tested after the experiment.  Diagram:             </vt:lpstr>
      <vt:lpstr>Cord Binding</vt:lpstr>
      <vt:lpstr>Data</vt:lpstr>
      <vt:lpstr>Study of Depth Perception Meter</vt:lpstr>
      <vt:lpstr>Depth perception tester Contd..</vt:lpstr>
      <vt:lpstr>Data:</vt:lpstr>
      <vt:lpstr>Bolt Stand</vt:lpstr>
      <vt:lpstr>Bolt Stand Contd..</vt:lpstr>
      <vt:lpstr>Bolt Stand</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System Design Lab</dc:title>
  <dc:creator>anima</dc:creator>
  <cp:lastModifiedBy>Satyajeet Sahoo</cp:lastModifiedBy>
  <cp:revision>190</cp:revision>
  <dcterms:created xsi:type="dcterms:W3CDTF">2020-09-23T06:23:42Z</dcterms:created>
  <dcterms:modified xsi:type="dcterms:W3CDTF">2022-02-15T11:54:54Z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0x0101001D4ADC13851A764694770CD12FB18CD6</vt:lpwstr>
  </property>
</Properties>
</file>